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9906000" cy="6858000" type="A4"/>
  <p:notesSz cx="6858000" cy="9144000"/>
  <p:defaultTextStyle>
    <a:defPPr>
      <a:defRPr lang="zh-TW"/>
    </a:defPPr>
    <a:lvl1pPr marL="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2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2" indent="0" algn="ctr">
              <a:buNone/>
              <a:defRPr sz="2000"/>
            </a:lvl2pPr>
            <a:lvl3pPr marL="914383" indent="0" algn="ctr">
              <a:buNone/>
              <a:defRPr sz="1800"/>
            </a:lvl3pPr>
            <a:lvl4pPr marL="1371575" indent="0" algn="ctr">
              <a:buNone/>
              <a:defRPr sz="1600"/>
            </a:lvl4pPr>
            <a:lvl5pPr marL="1828766" indent="0" algn="ctr">
              <a:buNone/>
              <a:defRPr sz="1600"/>
            </a:lvl5pPr>
            <a:lvl6pPr marL="2285958" indent="0" algn="ctr">
              <a:buNone/>
              <a:defRPr sz="1600"/>
            </a:lvl6pPr>
            <a:lvl7pPr marL="2743150" indent="0" algn="ctr">
              <a:buNone/>
              <a:defRPr sz="1600"/>
            </a:lvl7pPr>
            <a:lvl8pPr marL="3200342" indent="0" algn="ctr">
              <a:buNone/>
              <a:defRPr sz="1600"/>
            </a:lvl8pPr>
            <a:lvl9pPr marL="3657533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2FD6-2686-4DA7-BC95-D8961DD2547B}" type="datetimeFigureOut">
              <a:rPr lang="zh-TW" altLang="en-US" smtClean="0"/>
              <a:t>2020/1/30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2A20-B67C-4ADD-8555-FF6276A8B3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6488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2FD6-2686-4DA7-BC95-D8961DD2547B}" type="datetimeFigureOut">
              <a:rPr lang="zh-TW" altLang="en-US" smtClean="0"/>
              <a:t>2020/1/30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2A20-B67C-4ADD-8555-FF6276A8B3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48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2135981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5"/>
            <a:ext cx="6284119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2FD6-2686-4DA7-BC95-D8961DD2547B}" type="datetimeFigureOut">
              <a:rPr lang="zh-TW" altLang="en-US" smtClean="0"/>
              <a:t>2020/1/30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2A20-B67C-4ADD-8555-FF6276A8B3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670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2FD6-2686-4DA7-BC95-D8961DD2547B}" type="datetimeFigureOut">
              <a:rPr lang="zh-TW" altLang="en-US" smtClean="0"/>
              <a:t>2020/1/30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2A20-B67C-4ADD-8555-FF6276A8B3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04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2FD6-2686-4DA7-BC95-D8961DD2547B}" type="datetimeFigureOut">
              <a:rPr lang="zh-TW" altLang="en-US" smtClean="0"/>
              <a:t>2020/1/30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2A20-B67C-4ADD-8555-FF6276A8B3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920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2FD6-2686-4DA7-BC95-D8961DD2547B}" type="datetimeFigureOut">
              <a:rPr lang="zh-TW" altLang="en-US" smtClean="0"/>
              <a:t>2020/1/30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2A20-B67C-4ADD-8555-FF6276A8B3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83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8"/>
            <a:ext cx="8543925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3" indent="0">
              <a:buNone/>
              <a:defRPr sz="1800" b="1"/>
            </a:lvl3pPr>
            <a:lvl4pPr marL="1371575" indent="0">
              <a:buNone/>
              <a:defRPr sz="1600" b="1"/>
            </a:lvl4pPr>
            <a:lvl5pPr marL="1828766" indent="0">
              <a:buNone/>
              <a:defRPr sz="1600" b="1"/>
            </a:lvl5pPr>
            <a:lvl6pPr marL="2285958" indent="0">
              <a:buNone/>
              <a:defRPr sz="1600" b="1"/>
            </a:lvl6pPr>
            <a:lvl7pPr marL="2743150" indent="0">
              <a:buNone/>
              <a:defRPr sz="1600" b="1"/>
            </a:lvl7pPr>
            <a:lvl8pPr marL="3200342" indent="0">
              <a:buNone/>
              <a:defRPr sz="1600" b="1"/>
            </a:lvl8pPr>
            <a:lvl9pPr marL="3657533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3" indent="0">
              <a:buNone/>
              <a:defRPr sz="1800" b="1"/>
            </a:lvl3pPr>
            <a:lvl4pPr marL="1371575" indent="0">
              <a:buNone/>
              <a:defRPr sz="1600" b="1"/>
            </a:lvl4pPr>
            <a:lvl5pPr marL="1828766" indent="0">
              <a:buNone/>
              <a:defRPr sz="1600" b="1"/>
            </a:lvl5pPr>
            <a:lvl6pPr marL="2285958" indent="0">
              <a:buNone/>
              <a:defRPr sz="1600" b="1"/>
            </a:lvl6pPr>
            <a:lvl7pPr marL="2743150" indent="0">
              <a:buNone/>
              <a:defRPr sz="1600" b="1"/>
            </a:lvl7pPr>
            <a:lvl8pPr marL="3200342" indent="0">
              <a:buNone/>
              <a:defRPr sz="1600" b="1"/>
            </a:lvl8pPr>
            <a:lvl9pPr marL="3657533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2FD6-2686-4DA7-BC95-D8961DD2547B}" type="datetimeFigureOut">
              <a:rPr lang="zh-TW" altLang="en-US" smtClean="0"/>
              <a:t>2020/1/30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2A20-B67C-4ADD-8555-FF6276A8B3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164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2FD6-2686-4DA7-BC95-D8961DD2547B}" type="datetimeFigureOut">
              <a:rPr lang="zh-TW" altLang="en-US" smtClean="0"/>
              <a:t>2020/1/30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2A20-B67C-4ADD-8555-FF6276A8B3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893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2FD6-2686-4DA7-BC95-D8961DD2547B}" type="datetimeFigureOut">
              <a:rPr lang="zh-TW" altLang="en-US" smtClean="0"/>
              <a:t>2020/1/30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2A20-B67C-4ADD-8555-FF6276A8B3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765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2" indent="0">
              <a:buNone/>
              <a:defRPr sz="1400"/>
            </a:lvl2pPr>
            <a:lvl3pPr marL="914383" indent="0">
              <a:buNone/>
              <a:defRPr sz="1200"/>
            </a:lvl3pPr>
            <a:lvl4pPr marL="1371575" indent="0">
              <a:buNone/>
              <a:defRPr sz="1000"/>
            </a:lvl4pPr>
            <a:lvl5pPr marL="1828766" indent="0">
              <a:buNone/>
              <a:defRPr sz="1000"/>
            </a:lvl5pPr>
            <a:lvl6pPr marL="2285958" indent="0">
              <a:buNone/>
              <a:defRPr sz="1000"/>
            </a:lvl6pPr>
            <a:lvl7pPr marL="2743150" indent="0">
              <a:buNone/>
              <a:defRPr sz="1000"/>
            </a:lvl7pPr>
            <a:lvl8pPr marL="3200342" indent="0">
              <a:buNone/>
              <a:defRPr sz="1000"/>
            </a:lvl8pPr>
            <a:lvl9pPr marL="365753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2FD6-2686-4DA7-BC95-D8961DD2547B}" type="datetimeFigureOut">
              <a:rPr lang="zh-TW" altLang="en-US" smtClean="0"/>
              <a:t>2020/1/30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2A20-B67C-4ADD-8555-FF6276A8B3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593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3" indent="0">
              <a:buNone/>
              <a:defRPr sz="2400"/>
            </a:lvl3pPr>
            <a:lvl4pPr marL="1371575" indent="0">
              <a:buNone/>
              <a:defRPr sz="2000"/>
            </a:lvl4pPr>
            <a:lvl5pPr marL="1828766" indent="0">
              <a:buNone/>
              <a:defRPr sz="2000"/>
            </a:lvl5pPr>
            <a:lvl6pPr marL="2285958" indent="0">
              <a:buNone/>
              <a:defRPr sz="2000"/>
            </a:lvl6pPr>
            <a:lvl7pPr marL="2743150" indent="0">
              <a:buNone/>
              <a:defRPr sz="2000"/>
            </a:lvl7pPr>
            <a:lvl8pPr marL="3200342" indent="0">
              <a:buNone/>
              <a:defRPr sz="2000"/>
            </a:lvl8pPr>
            <a:lvl9pPr marL="3657533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2" indent="0">
              <a:buNone/>
              <a:defRPr sz="1400"/>
            </a:lvl2pPr>
            <a:lvl3pPr marL="914383" indent="0">
              <a:buNone/>
              <a:defRPr sz="1200"/>
            </a:lvl3pPr>
            <a:lvl4pPr marL="1371575" indent="0">
              <a:buNone/>
              <a:defRPr sz="1000"/>
            </a:lvl4pPr>
            <a:lvl5pPr marL="1828766" indent="0">
              <a:buNone/>
              <a:defRPr sz="1000"/>
            </a:lvl5pPr>
            <a:lvl6pPr marL="2285958" indent="0">
              <a:buNone/>
              <a:defRPr sz="1000"/>
            </a:lvl6pPr>
            <a:lvl7pPr marL="2743150" indent="0">
              <a:buNone/>
              <a:defRPr sz="1000"/>
            </a:lvl7pPr>
            <a:lvl8pPr marL="3200342" indent="0">
              <a:buNone/>
              <a:defRPr sz="1000"/>
            </a:lvl8pPr>
            <a:lvl9pPr marL="365753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2FD6-2686-4DA7-BC95-D8961DD2547B}" type="datetimeFigureOut">
              <a:rPr lang="zh-TW" altLang="en-US" smtClean="0"/>
              <a:t>2020/1/30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E2A20-B67C-4ADD-8555-FF6276A8B3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188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82FD6-2686-4DA7-BC95-D8961DD2547B}" type="datetimeFigureOut">
              <a:rPr lang="zh-TW" altLang="en-US" smtClean="0"/>
              <a:t>2020/1/30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E2A20-B67C-4ADD-8555-FF6276A8B3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581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38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6" indent="-228596" algn="l" defTabSz="91438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7" indent="-228596" algn="l" defTabSz="9143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9" indent="-228596" algn="l" defTabSz="9143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70" indent="-228596" algn="l" defTabSz="9143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62" indent="-228596" algn="l" defTabSz="9143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4" indent="-228596" algn="l" defTabSz="9143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6" indent="-228596" algn="l" defTabSz="9143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8" indent="-228596" algn="l" defTabSz="9143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29" indent="-228596" algn="l" defTabSz="91438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3" algn="l" defTabSz="9143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5" algn="l" defTabSz="9143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6" algn="l" defTabSz="9143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8" algn="l" defTabSz="9143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0" algn="l" defTabSz="9143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2" algn="l" defTabSz="9143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3" algn="l" defTabSz="9143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730706"/>
              </p:ext>
            </p:extLst>
          </p:nvPr>
        </p:nvGraphicFramePr>
        <p:xfrm>
          <a:off x="8004835" y="587060"/>
          <a:ext cx="125610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02">
                  <a:extLst>
                    <a:ext uri="{9D8B030D-6E8A-4147-A177-3AD203B41FA5}">
                      <a16:colId xmlns:a16="http://schemas.microsoft.com/office/drawing/2014/main" val="2524599016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1785441739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2033346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4402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052718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60447"/>
              </p:ext>
            </p:extLst>
          </p:nvPr>
        </p:nvGraphicFramePr>
        <p:xfrm>
          <a:off x="8299117" y="1999773"/>
          <a:ext cx="125610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02">
                  <a:extLst>
                    <a:ext uri="{9D8B030D-6E8A-4147-A177-3AD203B41FA5}">
                      <a16:colId xmlns:a16="http://schemas.microsoft.com/office/drawing/2014/main" val="2524599016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1785441739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2033346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4402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8512607"/>
                  </a:ext>
                </a:extLst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412244"/>
              </p:ext>
            </p:extLst>
          </p:nvPr>
        </p:nvGraphicFramePr>
        <p:xfrm>
          <a:off x="6398025" y="593459"/>
          <a:ext cx="125610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02">
                  <a:extLst>
                    <a:ext uri="{9D8B030D-6E8A-4147-A177-3AD203B41FA5}">
                      <a16:colId xmlns:a16="http://schemas.microsoft.com/office/drawing/2014/main" val="2524599016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1785441739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2033346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4402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5335556"/>
                  </a:ext>
                </a:extLst>
              </a:tr>
            </a:tbl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282370"/>
              </p:ext>
            </p:extLst>
          </p:nvPr>
        </p:nvGraphicFramePr>
        <p:xfrm>
          <a:off x="4903217" y="593456"/>
          <a:ext cx="125610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02">
                  <a:extLst>
                    <a:ext uri="{9D8B030D-6E8A-4147-A177-3AD203B41FA5}">
                      <a16:colId xmlns:a16="http://schemas.microsoft.com/office/drawing/2014/main" val="2524599016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1785441739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2033346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4402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9238931"/>
                  </a:ext>
                </a:extLst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166604"/>
              </p:ext>
            </p:extLst>
          </p:nvPr>
        </p:nvGraphicFramePr>
        <p:xfrm>
          <a:off x="3317970" y="593456"/>
          <a:ext cx="125610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02">
                  <a:extLst>
                    <a:ext uri="{9D8B030D-6E8A-4147-A177-3AD203B41FA5}">
                      <a16:colId xmlns:a16="http://schemas.microsoft.com/office/drawing/2014/main" val="2524599016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1785441739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2033346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4402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8970179"/>
                  </a:ext>
                </a:extLst>
              </a:tr>
            </a:tbl>
          </a:graphicData>
        </a:graphic>
      </p:graphicFrame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904583"/>
              </p:ext>
            </p:extLst>
          </p:nvPr>
        </p:nvGraphicFramePr>
        <p:xfrm>
          <a:off x="2054226" y="593456"/>
          <a:ext cx="125610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02">
                  <a:extLst>
                    <a:ext uri="{9D8B030D-6E8A-4147-A177-3AD203B41FA5}">
                      <a16:colId xmlns:a16="http://schemas.microsoft.com/office/drawing/2014/main" val="2524599016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1785441739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2033346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4402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727659"/>
                  </a:ext>
                </a:extLst>
              </a:tr>
            </a:tbl>
          </a:graphicData>
        </a:graphic>
      </p:graphicFrame>
      <p:graphicFrame>
        <p:nvGraphicFramePr>
          <p:cNvPr id="18" name="表格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518415"/>
              </p:ext>
            </p:extLst>
          </p:nvPr>
        </p:nvGraphicFramePr>
        <p:xfrm>
          <a:off x="479629" y="596051"/>
          <a:ext cx="125610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02">
                  <a:extLst>
                    <a:ext uri="{9D8B030D-6E8A-4147-A177-3AD203B41FA5}">
                      <a16:colId xmlns:a16="http://schemas.microsoft.com/office/drawing/2014/main" val="2524599016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1785441739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2033346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4402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093690"/>
                  </a:ext>
                </a:extLst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313089"/>
              </p:ext>
            </p:extLst>
          </p:nvPr>
        </p:nvGraphicFramePr>
        <p:xfrm>
          <a:off x="6398025" y="2008995"/>
          <a:ext cx="125610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02">
                  <a:extLst>
                    <a:ext uri="{9D8B030D-6E8A-4147-A177-3AD203B41FA5}">
                      <a16:colId xmlns:a16="http://schemas.microsoft.com/office/drawing/2014/main" val="2524599016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1785441739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2033346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4402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altLang="zh-TW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7178"/>
                  </a:ext>
                </a:extLst>
              </a:tr>
            </a:tbl>
          </a:graphicData>
        </a:graphic>
      </p:graphicFrame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725081"/>
              </p:ext>
            </p:extLst>
          </p:nvPr>
        </p:nvGraphicFramePr>
        <p:xfrm>
          <a:off x="8011287" y="3435194"/>
          <a:ext cx="125610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02">
                  <a:extLst>
                    <a:ext uri="{9D8B030D-6E8A-4147-A177-3AD203B41FA5}">
                      <a16:colId xmlns:a16="http://schemas.microsoft.com/office/drawing/2014/main" val="2524599016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1785441739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2033346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4402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38468"/>
                  </a:ext>
                </a:extLst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150363"/>
              </p:ext>
            </p:extLst>
          </p:nvPr>
        </p:nvGraphicFramePr>
        <p:xfrm>
          <a:off x="8004835" y="4865194"/>
          <a:ext cx="125610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02">
                  <a:extLst>
                    <a:ext uri="{9D8B030D-6E8A-4147-A177-3AD203B41FA5}">
                      <a16:colId xmlns:a16="http://schemas.microsoft.com/office/drawing/2014/main" val="2524599016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1785441739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2033346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algn="l" defTabSz="914383" rtl="0" eaLnBrk="1" latinLnBrk="0" hangingPunct="1"/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383" rtl="0" eaLnBrk="1" latinLnBrk="0" hangingPunct="1"/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383" rtl="0" eaLnBrk="1" latinLnBrk="0" hangingPunct="1"/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4402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algn="l" defTabSz="914383" rtl="0" eaLnBrk="1" latinLnBrk="0" hangingPunct="1"/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383" rtl="0" eaLnBrk="1" latinLnBrk="0" hangingPunct="1"/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383" rtl="0" eaLnBrk="1" latinLnBrk="0" hangingPunct="1"/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7687840"/>
                  </a:ext>
                </a:extLst>
              </a:tr>
            </a:tbl>
          </a:graphicData>
        </a:graphic>
      </p:graphicFrame>
      <p:graphicFrame>
        <p:nvGraphicFramePr>
          <p:cNvPr id="26" name="表格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056110"/>
              </p:ext>
            </p:extLst>
          </p:nvPr>
        </p:nvGraphicFramePr>
        <p:xfrm>
          <a:off x="6398025" y="3435194"/>
          <a:ext cx="125610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02">
                  <a:extLst>
                    <a:ext uri="{9D8B030D-6E8A-4147-A177-3AD203B41FA5}">
                      <a16:colId xmlns:a16="http://schemas.microsoft.com/office/drawing/2014/main" val="2524599016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1785441739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2033346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4402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5400735"/>
                  </a:ext>
                </a:extLst>
              </a:tr>
            </a:tbl>
          </a:graphicData>
        </a:graphic>
      </p:graphicFrame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157790"/>
              </p:ext>
            </p:extLst>
          </p:nvPr>
        </p:nvGraphicFramePr>
        <p:xfrm>
          <a:off x="6398025" y="4878318"/>
          <a:ext cx="125610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02">
                  <a:extLst>
                    <a:ext uri="{9D8B030D-6E8A-4147-A177-3AD203B41FA5}">
                      <a16:colId xmlns:a16="http://schemas.microsoft.com/office/drawing/2014/main" val="2524599016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1785441739"/>
                    </a:ext>
                  </a:extLst>
                </a:gridCol>
                <a:gridCol w="418702">
                  <a:extLst>
                    <a:ext uri="{9D8B030D-6E8A-4147-A177-3AD203B41FA5}">
                      <a16:colId xmlns:a16="http://schemas.microsoft.com/office/drawing/2014/main" val="2033346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4402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4551820"/>
                  </a:ext>
                </a:extLst>
              </a:tr>
            </a:tbl>
          </a:graphicData>
        </a:graphic>
      </p:graphicFrame>
      <p:graphicFrame>
        <p:nvGraphicFramePr>
          <p:cNvPr id="28" name="表格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979673"/>
              </p:ext>
            </p:extLst>
          </p:nvPr>
        </p:nvGraphicFramePr>
        <p:xfrm>
          <a:off x="4903217" y="1988970"/>
          <a:ext cx="83569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46">
                  <a:extLst>
                    <a:ext uri="{9D8B030D-6E8A-4147-A177-3AD203B41FA5}">
                      <a16:colId xmlns:a16="http://schemas.microsoft.com/office/drawing/2014/main" val="3250719992"/>
                    </a:ext>
                  </a:extLst>
                </a:gridCol>
                <a:gridCol w="417846">
                  <a:extLst>
                    <a:ext uri="{9D8B030D-6E8A-4147-A177-3AD203B41FA5}">
                      <a16:colId xmlns:a16="http://schemas.microsoft.com/office/drawing/2014/main" val="400705420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365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034832"/>
                  </a:ext>
                </a:extLst>
              </a:tr>
            </a:tbl>
          </a:graphicData>
        </a:graphic>
      </p:graphicFrame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8557"/>
              </p:ext>
            </p:extLst>
          </p:nvPr>
        </p:nvGraphicFramePr>
        <p:xfrm>
          <a:off x="2054226" y="3427441"/>
          <a:ext cx="3659634" cy="747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626">
                  <a:extLst>
                    <a:ext uri="{9D8B030D-6E8A-4147-A177-3AD203B41FA5}">
                      <a16:colId xmlns:a16="http://schemas.microsoft.com/office/drawing/2014/main" val="3250719992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2053630095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428273461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1665385415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351309968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4007054205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3907092185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3190206745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2228723656"/>
                    </a:ext>
                  </a:extLst>
                </a:gridCol>
              </a:tblGrid>
              <a:tr h="373513"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36531"/>
                  </a:ext>
                </a:extLst>
              </a:tr>
              <a:tr h="373513"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3699289"/>
                  </a:ext>
                </a:extLst>
              </a:tr>
            </a:tbl>
          </a:graphicData>
        </a:graphic>
      </p:graphicFrame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682357"/>
              </p:ext>
            </p:extLst>
          </p:nvPr>
        </p:nvGraphicFramePr>
        <p:xfrm>
          <a:off x="1" y="3927440"/>
          <a:ext cx="346841" cy="1290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41">
                  <a:extLst>
                    <a:ext uri="{9D8B030D-6E8A-4147-A177-3AD203B41FA5}">
                      <a16:colId xmlns:a16="http://schemas.microsoft.com/office/drawing/2014/main" val="3250719992"/>
                    </a:ext>
                  </a:extLst>
                </a:gridCol>
              </a:tblGrid>
              <a:tr h="129069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大門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36531"/>
                  </a:ext>
                </a:extLst>
              </a:tr>
            </a:tbl>
          </a:graphicData>
        </a:graphic>
      </p:graphicFrame>
      <p:graphicFrame>
        <p:nvGraphicFramePr>
          <p:cNvPr id="31" name="表格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343715"/>
              </p:ext>
            </p:extLst>
          </p:nvPr>
        </p:nvGraphicFramePr>
        <p:xfrm>
          <a:off x="2079276" y="2002579"/>
          <a:ext cx="83569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46">
                  <a:extLst>
                    <a:ext uri="{9D8B030D-6E8A-4147-A177-3AD203B41FA5}">
                      <a16:colId xmlns:a16="http://schemas.microsoft.com/office/drawing/2014/main" val="3250719992"/>
                    </a:ext>
                  </a:extLst>
                </a:gridCol>
                <a:gridCol w="417846">
                  <a:extLst>
                    <a:ext uri="{9D8B030D-6E8A-4147-A177-3AD203B41FA5}">
                      <a16:colId xmlns:a16="http://schemas.microsoft.com/office/drawing/2014/main" val="400705420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365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9590"/>
                  </a:ext>
                </a:extLst>
              </a:tr>
            </a:tbl>
          </a:graphicData>
        </a:graphic>
      </p:graphicFrame>
      <p:graphicFrame>
        <p:nvGraphicFramePr>
          <p:cNvPr id="32" name="表格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730300"/>
              </p:ext>
            </p:extLst>
          </p:nvPr>
        </p:nvGraphicFramePr>
        <p:xfrm>
          <a:off x="2914968" y="2002578"/>
          <a:ext cx="83569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46">
                  <a:extLst>
                    <a:ext uri="{9D8B030D-6E8A-4147-A177-3AD203B41FA5}">
                      <a16:colId xmlns:a16="http://schemas.microsoft.com/office/drawing/2014/main" val="3250719992"/>
                    </a:ext>
                  </a:extLst>
                </a:gridCol>
                <a:gridCol w="417846">
                  <a:extLst>
                    <a:ext uri="{9D8B030D-6E8A-4147-A177-3AD203B41FA5}">
                      <a16:colId xmlns:a16="http://schemas.microsoft.com/office/drawing/2014/main" val="400705420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365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835578"/>
                  </a:ext>
                </a:extLst>
              </a:tr>
            </a:tbl>
          </a:graphicData>
        </a:graphic>
      </p:graphicFrame>
      <p:graphicFrame>
        <p:nvGraphicFramePr>
          <p:cNvPr id="33" name="表格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047133"/>
              </p:ext>
            </p:extLst>
          </p:nvPr>
        </p:nvGraphicFramePr>
        <p:xfrm>
          <a:off x="3746897" y="2002577"/>
          <a:ext cx="83569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46">
                  <a:extLst>
                    <a:ext uri="{9D8B030D-6E8A-4147-A177-3AD203B41FA5}">
                      <a16:colId xmlns:a16="http://schemas.microsoft.com/office/drawing/2014/main" val="3250719992"/>
                    </a:ext>
                  </a:extLst>
                </a:gridCol>
                <a:gridCol w="417846">
                  <a:extLst>
                    <a:ext uri="{9D8B030D-6E8A-4147-A177-3AD203B41FA5}">
                      <a16:colId xmlns:a16="http://schemas.microsoft.com/office/drawing/2014/main" val="400705420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365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7698300"/>
                  </a:ext>
                </a:extLst>
              </a:tr>
            </a:tbl>
          </a:graphicData>
        </a:graphic>
      </p:graphicFrame>
      <p:graphicFrame>
        <p:nvGraphicFramePr>
          <p:cNvPr id="34" name="表格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165718"/>
              </p:ext>
            </p:extLst>
          </p:nvPr>
        </p:nvGraphicFramePr>
        <p:xfrm>
          <a:off x="63060" y="2002577"/>
          <a:ext cx="83569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46">
                  <a:extLst>
                    <a:ext uri="{9D8B030D-6E8A-4147-A177-3AD203B41FA5}">
                      <a16:colId xmlns:a16="http://schemas.microsoft.com/office/drawing/2014/main" val="3250719992"/>
                    </a:ext>
                  </a:extLst>
                </a:gridCol>
                <a:gridCol w="417846">
                  <a:extLst>
                    <a:ext uri="{9D8B030D-6E8A-4147-A177-3AD203B41FA5}">
                      <a16:colId xmlns:a16="http://schemas.microsoft.com/office/drawing/2014/main" val="400705420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365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616222"/>
                  </a:ext>
                </a:extLst>
              </a:tr>
            </a:tbl>
          </a:graphicData>
        </a:graphic>
      </p:graphicFrame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625679"/>
              </p:ext>
            </p:extLst>
          </p:nvPr>
        </p:nvGraphicFramePr>
        <p:xfrm>
          <a:off x="900043" y="1999773"/>
          <a:ext cx="83569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46">
                  <a:extLst>
                    <a:ext uri="{9D8B030D-6E8A-4147-A177-3AD203B41FA5}">
                      <a16:colId xmlns:a16="http://schemas.microsoft.com/office/drawing/2014/main" val="3250719992"/>
                    </a:ext>
                  </a:extLst>
                </a:gridCol>
                <a:gridCol w="417846">
                  <a:extLst>
                    <a:ext uri="{9D8B030D-6E8A-4147-A177-3AD203B41FA5}">
                      <a16:colId xmlns:a16="http://schemas.microsoft.com/office/drawing/2014/main" val="400705420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365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487116"/>
                  </a:ext>
                </a:extLst>
              </a:tr>
            </a:tbl>
          </a:graphicData>
        </a:graphic>
      </p:graphicFrame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848802"/>
              </p:ext>
            </p:extLst>
          </p:nvPr>
        </p:nvGraphicFramePr>
        <p:xfrm>
          <a:off x="8803611" y="44197"/>
          <a:ext cx="835692" cy="346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692">
                  <a:extLst>
                    <a:ext uri="{9D8B030D-6E8A-4147-A177-3AD203B41FA5}">
                      <a16:colId xmlns:a16="http://schemas.microsoft.com/office/drawing/2014/main" val="3250719992"/>
                    </a:ext>
                  </a:extLst>
                </a:gridCol>
              </a:tblGrid>
              <a:tr h="34684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女廁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36531"/>
                  </a:ext>
                </a:extLst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284268"/>
              </p:ext>
            </p:extLst>
          </p:nvPr>
        </p:nvGraphicFramePr>
        <p:xfrm>
          <a:off x="7426630" y="37864"/>
          <a:ext cx="823837" cy="346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837">
                  <a:extLst>
                    <a:ext uri="{9D8B030D-6E8A-4147-A177-3AD203B41FA5}">
                      <a16:colId xmlns:a16="http://schemas.microsoft.com/office/drawing/2014/main" val="3250719992"/>
                    </a:ext>
                  </a:extLst>
                </a:gridCol>
              </a:tblGrid>
              <a:tr h="34684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飲水機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36531"/>
                  </a:ext>
                </a:extLst>
              </a:tr>
            </a:tbl>
          </a:graphicData>
        </a:graphic>
      </p:graphicFrame>
      <p:graphicFrame>
        <p:nvGraphicFramePr>
          <p:cNvPr id="39" name="表格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533299"/>
              </p:ext>
            </p:extLst>
          </p:nvPr>
        </p:nvGraphicFramePr>
        <p:xfrm>
          <a:off x="6398025" y="37865"/>
          <a:ext cx="835692" cy="346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692">
                  <a:extLst>
                    <a:ext uri="{9D8B030D-6E8A-4147-A177-3AD203B41FA5}">
                      <a16:colId xmlns:a16="http://schemas.microsoft.com/office/drawing/2014/main" val="3250719992"/>
                    </a:ext>
                  </a:extLst>
                </a:gridCol>
              </a:tblGrid>
              <a:tr h="34684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男廁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36531"/>
                  </a:ext>
                </a:extLst>
              </a:tr>
            </a:tbl>
          </a:graphicData>
        </a:graphic>
      </p:graphicFrame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817136"/>
              </p:ext>
            </p:extLst>
          </p:nvPr>
        </p:nvGraphicFramePr>
        <p:xfrm>
          <a:off x="1409181" y="37864"/>
          <a:ext cx="835692" cy="346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692">
                  <a:extLst>
                    <a:ext uri="{9D8B030D-6E8A-4147-A177-3AD203B41FA5}">
                      <a16:colId xmlns:a16="http://schemas.microsoft.com/office/drawing/2014/main" val="3250719992"/>
                    </a:ext>
                  </a:extLst>
                </a:gridCol>
              </a:tblGrid>
              <a:tr h="34684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門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36531"/>
                  </a:ext>
                </a:extLst>
              </a:tr>
            </a:tbl>
          </a:graphicData>
        </a:graphic>
      </p:graphicFrame>
      <p:graphicFrame>
        <p:nvGraphicFramePr>
          <p:cNvPr id="41" name="表格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013978"/>
              </p:ext>
            </p:extLst>
          </p:nvPr>
        </p:nvGraphicFramePr>
        <p:xfrm>
          <a:off x="2633766" y="5964577"/>
          <a:ext cx="1113131" cy="346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131">
                  <a:extLst>
                    <a:ext uri="{9D8B030D-6E8A-4147-A177-3AD203B41FA5}">
                      <a16:colId xmlns:a16="http://schemas.microsoft.com/office/drawing/2014/main" val="3250719992"/>
                    </a:ext>
                  </a:extLst>
                </a:gridCol>
              </a:tblGrid>
              <a:tr h="34684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出入口</a:t>
                      </a:r>
                      <a:endParaRPr lang="zh-TW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36531"/>
                  </a:ext>
                </a:extLst>
              </a:tr>
            </a:tbl>
          </a:graphicData>
        </a:graphic>
      </p:graphicFrame>
      <p:sp>
        <p:nvSpPr>
          <p:cNvPr id="42" name="文字方塊 41"/>
          <p:cNvSpPr txBox="1"/>
          <p:nvPr/>
        </p:nvSpPr>
        <p:spPr>
          <a:xfrm>
            <a:off x="2374989" y="6479347"/>
            <a:ext cx="517261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臺南市立南寧高級中學 國寶閱覽室座位示意圖</a:t>
            </a:r>
          </a:p>
        </p:txBody>
      </p:sp>
      <p:cxnSp>
        <p:nvCxnSpPr>
          <p:cNvPr id="44" name="直線接點 43"/>
          <p:cNvCxnSpPr/>
          <p:nvPr/>
        </p:nvCxnSpPr>
        <p:spPr>
          <a:xfrm>
            <a:off x="0" y="6468837"/>
            <a:ext cx="9906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240151"/>
              </p:ext>
            </p:extLst>
          </p:nvPr>
        </p:nvGraphicFramePr>
        <p:xfrm>
          <a:off x="2079276" y="4857441"/>
          <a:ext cx="3659634" cy="747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626">
                  <a:extLst>
                    <a:ext uri="{9D8B030D-6E8A-4147-A177-3AD203B41FA5}">
                      <a16:colId xmlns:a16="http://schemas.microsoft.com/office/drawing/2014/main" val="3250719992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2053630095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428273461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1665385415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351309968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4007054205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3907092185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3190206745"/>
                    </a:ext>
                  </a:extLst>
                </a:gridCol>
                <a:gridCol w="406626">
                  <a:extLst>
                    <a:ext uri="{9D8B030D-6E8A-4147-A177-3AD203B41FA5}">
                      <a16:colId xmlns:a16="http://schemas.microsoft.com/office/drawing/2014/main" val="2228723656"/>
                    </a:ext>
                  </a:extLst>
                </a:gridCol>
              </a:tblGrid>
              <a:tr h="373513"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136531"/>
                  </a:ext>
                </a:extLst>
              </a:tr>
              <a:tr h="373513"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3699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66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</TotalTime>
  <Words>18</Words>
  <Application>Microsoft Office PowerPoint</Application>
  <PresentationFormat>A4 紙張 (210x297 公釐)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23</cp:revision>
  <dcterms:created xsi:type="dcterms:W3CDTF">2020-01-20T06:01:34Z</dcterms:created>
  <dcterms:modified xsi:type="dcterms:W3CDTF">2020-01-30T02:40:49Z</dcterms:modified>
</cp:coreProperties>
</file>