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41AE9-D5AE-4FBC-9364-B933FE80094E}" type="datetimeFigureOut">
              <a:rPr lang="zh-TW" altLang="en-US" smtClean="0"/>
              <a:pPr/>
              <a:t>2019/5/6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42D4E-FE19-4AAB-8592-607268078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newmoney.tainan.gov.tw/default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27064" t="41512" r="41437" b="34969"/>
          <a:stretch>
            <a:fillRect/>
          </a:stretch>
        </p:blipFill>
        <p:spPr bwMode="auto">
          <a:xfrm>
            <a:off x="467544" y="3356992"/>
            <a:ext cx="678932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35699" t="39160" r="42251" b="4040"/>
          <a:stretch>
            <a:fillRect/>
          </a:stretch>
        </p:blipFill>
        <p:spPr bwMode="auto">
          <a:xfrm>
            <a:off x="5508104" y="2492896"/>
            <a:ext cx="2160240" cy="347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 l="27764" t="37312" r="41087" b="57648"/>
          <a:stretch>
            <a:fillRect/>
          </a:stretch>
        </p:blipFill>
        <p:spPr bwMode="auto">
          <a:xfrm>
            <a:off x="251520" y="2060848"/>
            <a:ext cx="854494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395536" y="1124744"/>
            <a:ext cx="6468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 smtClean="0">
                <a:solidFill>
                  <a:srgbClr val="0000FF"/>
                </a:solidFill>
              </a:rPr>
              <a:t>網址</a:t>
            </a:r>
            <a:r>
              <a:rPr lang="zh-TW" altLang="en-US" sz="2400" dirty="0" smtClean="0"/>
              <a:t> </a:t>
            </a:r>
            <a:r>
              <a:rPr lang="en-US" altLang="zh-TW" sz="2400" dirty="0" smtClean="0">
                <a:hlinkClick r:id="rId4"/>
              </a:rPr>
              <a:t>http://newmoney.tainan.gov.tw/default.aspx</a:t>
            </a:r>
            <a:endParaRPr lang="en-US" altLang="zh-TW" sz="2400" b="1" dirty="0" smtClean="0"/>
          </a:p>
        </p:txBody>
      </p:sp>
      <p:sp>
        <p:nvSpPr>
          <p:cNvPr id="10" name="矩形 9"/>
          <p:cNvSpPr/>
          <p:nvPr/>
        </p:nvSpPr>
        <p:spPr>
          <a:xfrm>
            <a:off x="1403648" y="3429000"/>
            <a:ext cx="3240360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67544" y="1700808"/>
            <a:ext cx="4493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帳號與密碼如遺忘請向財管連絡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092280" y="1052736"/>
            <a:ext cx="1922321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1.</a:t>
            </a:r>
            <a:r>
              <a:rPr lang="zh-TW" altLang="en-US" sz="2000" dirty="0" smtClean="0"/>
              <a:t>選擇</a:t>
            </a:r>
            <a:r>
              <a:rPr lang="zh-TW" altLang="en-US" sz="2000" b="1" u="sng" dirty="0" smtClean="0"/>
              <a:t>南寧高中</a:t>
            </a:r>
            <a:endParaRPr lang="zh-TW" altLang="en-US" sz="2000" b="1" u="sng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734640" y="3140968"/>
            <a:ext cx="1409360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2.</a:t>
            </a:r>
            <a:r>
              <a:rPr lang="zh-TW" altLang="en-US" sz="2000" b="1" dirty="0" smtClean="0"/>
              <a:t>輸入帳密</a:t>
            </a:r>
            <a:endParaRPr lang="zh-TW" altLang="en-US" sz="2000" b="1" u="sng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7956376" y="3861048"/>
            <a:ext cx="896399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3.</a:t>
            </a:r>
            <a:r>
              <a:rPr lang="zh-TW" altLang="en-US" sz="2000" b="1" dirty="0" smtClean="0"/>
              <a:t>登入</a:t>
            </a:r>
            <a:endParaRPr lang="zh-TW" altLang="en-US" sz="2000" b="1" u="sng" dirty="0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8316416" y="1556792"/>
            <a:ext cx="0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/>
          <p:nvPr/>
        </p:nvCxnSpPr>
        <p:spPr>
          <a:xfrm flipH="1">
            <a:off x="3419872" y="3429000"/>
            <a:ext cx="4320480" cy="59203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H="1">
            <a:off x="3923928" y="4077072"/>
            <a:ext cx="3960440" cy="136815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0" y="0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i="1" dirty="0" smtClean="0"/>
              <a:t>個人財產報廢單產出教學</a:t>
            </a:r>
            <a:endParaRPr lang="zh-TW" altLang="en-US" sz="2800" b="1" i="1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107504" y="620688"/>
            <a:ext cx="70182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0000FF"/>
                </a:solidFill>
              </a:rPr>
              <a:t>請打開</a:t>
            </a:r>
            <a:r>
              <a:rPr lang="en-US" altLang="zh-TW" sz="2800" b="1" dirty="0" smtClean="0">
                <a:solidFill>
                  <a:srgbClr val="0000FF"/>
                </a:solidFill>
              </a:rPr>
              <a:t>IE</a:t>
            </a:r>
            <a:r>
              <a:rPr lang="zh-TW" altLang="en-US" sz="2800" b="1" dirty="0" smtClean="0">
                <a:solidFill>
                  <a:srgbClr val="0000FF"/>
                </a:solidFill>
              </a:rPr>
              <a:t>估狗</a:t>
            </a:r>
            <a:r>
              <a:rPr lang="en-US" altLang="zh-TW" sz="2800" b="1" dirty="0" smtClean="0">
                <a:solidFill>
                  <a:srgbClr val="0000FF"/>
                </a:solidFill>
              </a:rPr>
              <a:t>:</a:t>
            </a:r>
            <a:r>
              <a:rPr lang="zh-TW" altLang="en-US" sz="2800" b="1" u="sng" dirty="0" smtClean="0">
                <a:solidFill>
                  <a:srgbClr val="0000FF"/>
                </a:solidFill>
              </a:rPr>
              <a:t>台南市政府財產管理資訊系統</a:t>
            </a:r>
            <a:endParaRPr lang="zh-TW" altLang="en-US" sz="2800" u="sng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r="78512" b="56730"/>
          <a:stretch>
            <a:fillRect/>
          </a:stretch>
        </p:blipFill>
        <p:spPr bwMode="auto">
          <a:xfrm>
            <a:off x="490952" y="0"/>
            <a:ext cx="5161168" cy="6495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/>
        </p:nvSpPr>
        <p:spPr>
          <a:xfrm>
            <a:off x="4067944" y="3356992"/>
            <a:ext cx="1922321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1.</a:t>
            </a:r>
            <a:r>
              <a:rPr lang="zh-TW" altLang="en-US" sz="2000" dirty="0" smtClean="0"/>
              <a:t>選擇</a:t>
            </a:r>
            <a:r>
              <a:rPr lang="zh-TW" altLang="en-US" sz="2000" b="1" u="sng" dirty="0" smtClean="0"/>
              <a:t>查詢作業</a:t>
            </a:r>
            <a:endParaRPr lang="zh-TW" altLang="en-US" sz="2000" b="1" u="sng" dirty="0"/>
          </a:p>
        </p:txBody>
      </p:sp>
      <p:sp>
        <p:nvSpPr>
          <p:cNvPr id="9" name="文字方塊 8"/>
          <p:cNvSpPr txBox="1"/>
          <p:nvPr/>
        </p:nvSpPr>
        <p:spPr>
          <a:xfrm>
            <a:off x="4067944" y="4149080"/>
            <a:ext cx="3461204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2.</a:t>
            </a:r>
            <a:r>
              <a:rPr lang="zh-TW" altLang="en-US" sz="2000" dirty="0" smtClean="0"/>
              <a:t>選擇</a:t>
            </a:r>
            <a:r>
              <a:rPr lang="zh-TW" altLang="en-US" sz="2000" b="1" u="sng" dirty="0" smtClean="0"/>
              <a:t>個人</a:t>
            </a:r>
            <a:r>
              <a:rPr lang="zh-TW" altLang="en-US" sz="2000" b="1" u="sng" dirty="0"/>
              <a:t>財物保管查詢列印</a:t>
            </a:r>
          </a:p>
        </p:txBody>
      </p:sp>
      <p:cxnSp>
        <p:nvCxnSpPr>
          <p:cNvPr id="10" name="直線單箭頭接點 9"/>
          <p:cNvCxnSpPr/>
          <p:nvPr/>
        </p:nvCxnSpPr>
        <p:spPr>
          <a:xfrm flipH="1" flipV="1">
            <a:off x="2411760" y="3012921"/>
            <a:ext cx="1440160" cy="4880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/>
          <p:nvPr/>
        </p:nvCxnSpPr>
        <p:spPr>
          <a:xfrm flipH="1" flipV="1">
            <a:off x="2483768" y="3789040"/>
            <a:ext cx="1440160" cy="48808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8523" t="13120" r="34375" b="33961"/>
          <a:stretch>
            <a:fillRect/>
          </a:stretch>
        </p:blipFill>
        <p:spPr bwMode="auto">
          <a:xfrm>
            <a:off x="0" y="692696"/>
            <a:ext cx="8892480" cy="515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539552" y="1628800"/>
            <a:ext cx="1944216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467544" y="3140968"/>
            <a:ext cx="288032" cy="21602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0" y="188640"/>
            <a:ext cx="2686954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1.</a:t>
            </a:r>
            <a:r>
              <a:rPr lang="zh-TW" altLang="en-US" sz="2000" dirty="0" smtClean="0"/>
              <a:t>選擇</a:t>
            </a:r>
            <a:r>
              <a:rPr lang="zh-TW" altLang="en-US" sz="2000" b="1" u="sng" dirty="0" smtClean="0"/>
              <a:t>財產</a:t>
            </a:r>
            <a:r>
              <a:rPr lang="zh-TW" altLang="en-US" sz="2000" dirty="0" smtClean="0"/>
              <a:t>及</a:t>
            </a:r>
            <a:r>
              <a:rPr lang="zh-TW" altLang="en-US" sz="2000" b="1" u="sng" dirty="0" smtClean="0"/>
              <a:t>勾選列印</a:t>
            </a:r>
            <a:endParaRPr lang="zh-TW" altLang="en-US" sz="2000" b="1" u="sng" dirty="0"/>
          </a:p>
        </p:txBody>
      </p:sp>
      <p:sp>
        <p:nvSpPr>
          <p:cNvPr id="7" name="文字方塊 6"/>
          <p:cNvSpPr txBox="1"/>
          <p:nvPr/>
        </p:nvSpPr>
        <p:spPr>
          <a:xfrm>
            <a:off x="395536" y="5949280"/>
            <a:ext cx="2435282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2.</a:t>
            </a:r>
            <a:r>
              <a:rPr lang="zh-TW" altLang="en-US" sz="2000" b="1" dirty="0" smtClean="0"/>
              <a:t>勾選</a:t>
            </a:r>
            <a:r>
              <a:rPr lang="zh-TW" altLang="en-US" sz="2000" dirty="0" smtClean="0"/>
              <a:t>需報廢之財產</a:t>
            </a:r>
            <a:endParaRPr lang="en-US" altLang="zh-TW" sz="2000" dirty="0" smtClean="0"/>
          </a:p>
          <a:p>
            <a:r>
              <a:rPr lang="zh-TW" altLang="en-US" sz="2000" dirty="0" smtClean="0"/>
              <a:t>    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請</a:t>
            </a:r>
            <a:r>
              <a:rPr lang="zh-TW" altLang="en-US" sz="2000" dirty="0"/>
              <a:t>注意</a:t>
            </a:r>
            <a:r>
              <a:rPr lang="zh-TW" altLang="en-US" sz="2000" dirty="0" smtClean="0"/>
              <a:t>年限</a:t>
            </a:r>
            <a:r>
              <a:rPr lang="en-US" altLang="zh-TW" sz="2000" dirty="0" smtClean="0"/>
              <a:t>)</a:t>
            </a:r>
            <a:endParaRPr lang="zh-TW" altLang="en-US" sz="2000" dirty="0"/>
          </a:p>
        </p:txBody>
      </p:sp>
      <p:sp>
        <p:nvSpPr>
          <p:cNvPr id="9" name="矩形 8"/>
          <p:cNvSpPr/>
          <p:nvPr/>
        </p:nvSpPr>
        <p:spPr>
          <a:xfrm>
            <a:off x="5940152" y="2060848"/>
            <a:ext cx="180020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5940152" y="188640"/>
            <a:ext cx="2537874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3.</a:t>
            </a:r>
            <a:r>
              <a:rPr lang="zh-TW" altLang="en-US" sz="2000" dirty="0" smtClean="0"/>
              <a:t>報廢原因選擇</a:t>
            </a:r>
            <a:r>
              <a:rPr lang="zh-TW" altLang="en-US" sz="2400" b="1" u="sng" dirty="0" smtClean="0"/>
              <a:t>報廢</a:t>
            </a:r>
            <a:endParaRPr lang="zh-TW" altLang="en-US" sz="2000" b="1" u="sng" dirty="0"/>
          </a:p>
        </p:txBody>
      </p:sp>
      <p:sp>
        <p:nvSpPr>
          <p:cNvPr id="12" name="矩形 11"/>
          <p:cNvSpPr/>
          <p:nvPr/>
        </p:nvSpPr>
        <p:spPr>
          <a:xfrm>
            <a:off x="5220072" y="2420888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5940152" y="6165304"/>
            <a:ext cx="2691763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4.</a:t>
            </a:r>
            <a:r>
              <a:rPr lang="zh-TW" altLang="en-US" sz="2000" dirty="0" smtClean="0"/>
              <a:t>完成後請按</a:t>
            </a:r>
            <a:r>
              <a:rPr lang="zh-TW" altLang="en-US" sz="2000" b="1" dirty="0" smtClean="0"/>
              <a:t>個人減損</a:t>
            </a:r>
            <a:endParaRPr lang="zh-TW" altLang="en-US" sz="2000" b="1" u="sng" dirty="0"/>
          </a:p>
        </p:txBody>
      </p:sp>
      <p:cxnSp>
        <p:nvCxnSpPr>
          <p:cNvPr id="15" name="直線單箭頭接點 14"/>
          <p:cNvCxnSpPr/>
          <p:nvPr/>
        </p:nvCxnSpPr>
        <p:spPr>
          <a:xfrm>
            <a:off x="467544" y="620688"/>
            <a:ext cx="504056" cy="108012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endCxn id="5" idx="2"/>
          </p:cNvCxnSpPr>
          <p:nvPr/>
        </p:nvCxnSpPr>
        <p:spPr>
          <a:xfrm flipH="1" flipV="1">
            <a:off x="611560" y="5301208"/>
            <a:ext cx="144016" cy="57606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 flipH="1">
            <a:off x="7524328" y="620688"/>
            <a:ext cx="432048" cy="17281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H="1" flipV="1">
            <a:off x="5940152" y="2852936"/>
            <a:ext cx="1944216" cy="338437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15558" r="16340" b="44715"/>
          <a:stretch>
            <a:fillRect/>
          </a:stretch>
        </p:blipFill>
        <p:spPr bwMode="auto">
          <a:xfrm>
            <a:off x="0" y="0"/>
            <a:ext cx="8898933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2339752" y="764704"/>
            <a:ext cx="1944216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644008" y="260648"/>
            <a:ext cx="269176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zh-TW" sz="2000" b="1" dirty="0" smtClean="0"/>
              <a:t>1.</a:t>
            </a:r>
            <a:r>
              <a:rPr lang="zh-TW" altLang="en-US" sz="2000" b="1" dirty="0" smtClean="0"/>
              <a:t>報廢表會以分頁產生</a:t>
            </a:r>
            <a:endParaRPr lang="zh-TW" altLang="en-US" sz="2000" b="1" u="sng" dirty="0"/>
          </a:p>
        </p:txBody>
      </p:sp>
      <p:cxnSp>
        <p:nvCxnSpPr>
          <p:cNvPr id="6" name="直線單箭頭接點 5"/>
          <p:cNvCxnSpPr/>
          <p:nvPr/>
        </p:nvCxnSpPr>
        <p:spPr>
          <a:xfrm flipH="1">
            <a:off x="4067944" y="620688"/>
            <a:ext cx="792088" cy="50405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323528" y="5013176"/>
            <a:ext cx="8388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財產報廢單一式兩份，一份核章後交總務處，另一份自留。</a:t>
            </a:r>
            <a:endParaRPr lang="en-US" altLang="zh-TW" sz="2400" b="1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107504" y="5644405"/>
            <a:ext cx="8928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欲辦理報廢請於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105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年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月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29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日前將財產報廢單送總務處，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以利後續報廢流程之進行，</a:t>
            </a:r>
            <a:r>
              <a:rPr lang="zh-TW" altLang="zh-TW" sz="2800" b="1" dirty="0" smtClean="0">
                <a:solidFill>
                  <a:srgbClr val="FF0000"/>
                </a:solidFill>
              </a:rPr>
              <a:t>逾期恕不另行辦理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，謝謝</a:t>
            </a:r>
            <a:r>
              <a:rPr lang="en-US" altLang="zh-TW" sz="2800" b="1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zh-TW" altLang="en-US" sz="2800" b="1" dirty="0" smtClean="0">
              <a:solidFill>
                <a:srgbClr val="FF0000"/>
              </a:solidFill>
            </a:endParaRPr>
          </a:p>
          <a:p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159</Words>
  <Application>Microsoft Office PowerPoint</Application>
  <PresentationFormat>如螢幕大小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>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28</cp:revision>
  <dcterms:created xsi:type="dcterms:W3CDTF">2014-08-05T08:26:22Z</dcterms:created>
  <dcterms:modified xsi:type="dcterms:W3CDTF">2019-05-06T01:44:53Z</dcterms:modified>
</cp:coreProperties>
</file>