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2808525" cy="30279975"/>
  <p:notesSz cx="6858000" cy="9144000"/>
  <p:defaultTextStyle>
    <a:defPPr>
      <a:defRPr lang="zh-TW"/>
    </a:defPPr>
    <a:lvl1pPr marL="0" algn="l" defTabSz="3508187" rtl="0" eaLnBrk="1" latinLnBrk="0" hangingPunct="1">
      <a:defRPr sz="6906" kern="1200">
        <a:solidFill>
          <a:schemeClr val="tx1"/>
        </a:solidFill>
        <a:latin typeface="+mn-lt"/>
        <a:ea typeface="+mn-ea"/>
        <a:cs typeface="+mn-cs"/>
      </a:defRPr>
    </a:lvl1pPr>
    <a:lvl2pPr marL="1754094" algn="l" defTabSz="3508187" rtl="0" eaLnBrk="1" latinLnBrk="0" hangingPunct="1">
      <a:defRPr sz="6906" kern="1200">
        <a:solidFill>
          <a:schemeClr val="tx1"/>
        </a:solidFill>
        <a:latin typeface="+mn-lt"/>
        <a:ea typeface="+mn-ea"/>
        <a:cs typeface="+mn-cs"/>
      </a:defRPr>
    </a:lvl2pPr>
    <a:lvl3pPr marL="3508187" algn="l" defTabSz="3508187" rtl="0" eaLnBrk="1" latinLnBrk="0" hangingPunct="1">
      <a:defRPr sz="6906" kern="1200">
        <a:solidFill>
          <a:schemeClr val="tx1"/>
        </a:solidFill>
        <a:latin typeface="+mn-lt"/>
        <a:ea typeface="+mn-ea"/>
        <a:cs typeface="+mn-cs"/>
      </a:defRPr>
    </a:lvl3pPr>
    <a:lvl4pPr marL="5262281" algn="l" defTabSz="3508187" rtl="0" eaLnBrk="1" latinLnBrk="0" hangingPunct="1">
      <a:defRPr sz="6906" kern="1200">
        <a:solidFill>
          <a:schemeClr val="tx1"/>
        </a:solidFill>
        <a:latin typeface="+mn-lt"/>
        <a:ea typeface="+mn-ea"/>
        <a:cs typeface="+mn-cs"/>
      </a:defRPr>
    </a:lvl4pPr>
    <a:lvl5pPr marL="7016374" algn="l" defTabSz="3508187" rtl="0" eaLnBrk="1" latinLnBrk="0" hangingPunct="1">
      <a:defRPr sz="6906" kern="1200">
        <a:solidFill>
          <a:schemeClr val="tx1"/>
        </a:solidFill>
        <a:latin typeface="+mn-lt"/>
        <a:ea typeface="+mn-ea"/>
        <a:cs typeface="+mn-cs"/>
      </a:defRPr>
    </a:lvl5pPr>
    <a:lvl6pPr marL="8770468" algn="l" defTabSz="3508187" rtl="0" eaLnBrk="1" latinLnBrk="0" hangingPunct="1">
      <a:defRPr sz="6906" kern="1200">
        <a:solidFill>
          <a:schemeClr val="tx1"/>
        </a:solidFill>
        <a:latin typeface="+mn-lt"/>
        <a:ea typeface="+mn-ea"/>
        <a:cs typeface="+mn-cs"/>
      </a:defRPr>
    </a:lvl6pPr>
    <a:lvl7pPr marL="10524561" algn="l" defTabSz="3508187" rtl="0" eaLnBrk="1" latinLnBrk="0" hangingPunct="1">
      <a:defRPr sz="6906" kern="1200">
        <a:solidFill>
          <a:schemeClr val="tx1"/>
        </a:solidFill>
        <a:latin typeface="+mn-lt"/>
        <a:ea typeface="+mn-ea"/>
        <a:cs typeface="+mn-cs"/>
      </a:defRPr>
    </a:lvl7pPr>
    <a:lvl8pPr marL="12278655" algn="l" defTabSz="3508187" rtl="0" eaLnBrk="1" latinLnBrk="0" hangingPunct="1">
      <a:defRPr sz="6906" kern="1200">
        <a:solidFill>
          <a:schemeClr val="tx1"/>
        </a:solidFill>
        <a:latin typeface="+mn-lt"/>
        <a:ea typeface="+mn-ea"/>
        <a:cs typeface="+mn-cs"/>
      </a:defRPr>
    </a:lvl8pPr>
    <a:lvl9pPr marL="14032748" algn="l" defTabSz="3508187" rtl="0" eaLnBrk="1" latinLnBrk="0" hangingPunct="1">
      <a:defRPr sz="69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3" d="100"/>
          <a:sy n="33" d="100"/>
        </p:scale>
        <p:origin x="-456" y="-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640" y="4955545"/>
            <a:ext cx="36387246" cy="10541917"/>
          </a:xfrm>
        </p:spPr>
        <p:txBody>
          <a:bodyPr anchor="b"/>
          <a:lstStyle>
            <a:lvl1pPr algn="ctr">
              <a:defRPr sz="26492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1066" y="15903998"/>
            <a:ext cx="32106394" cy="7310649"/>
          </a:xfrm>
        </p:spPr>
        <p:txBody>
          <a:bodyPr/>
          <a:lstStyle>
            <a:lvl1pPr marL="0" indent="0" algn="ctr">
              <a:buNone/>
              <a:defRPr sz="10597"/>
            </a:lvl1pPr>
            <a:lvl2pPr marL="2018675" indent="0" algn="ctr">
              <a:buNone/>
              <a:defRPr sz="8831"/>
            </a:lvl2pPr>
            <a:lvl3pPr marL="4037350" indent="0" algn="ctr">
              <a:buNone/>
              <a:defRPr sz="7948"/>
            </a:lvl3pPr>
            <a:lvl4pPr marL="6056025" indent="0" algn="ctr">
              <a:buNone/>
              <a:defRPr sz="7064"/>
            </a:lvl4pPr>
            <a:lvl5pPr marL="8074701" indent="0" algn="ctr">
              <a:buNone/>
              <a:defRPr sz="7064"/>
            </a:lvl5pPr>
            <a:lvl6pPr marL="10093376" indent="0" algn="ctr">
              <a:buNone/>
              <a:defRPr sz="7064"/>
            </a:lvl6pPr>
            <a:lvl7pPr marL="12112051" indent="0" algn="ctr">
              <a:buNone/>
              <a:defRPr sz="7064"/>
            </a:lvl7pPr>
            <a:lvl8pPr marL="14130726" indent="0" algn="ctr">
              <a:buNone/>
              <a:defRPr sz="7064"/>
            </a:lvl8pPr>
            <a:lvl9pPr marL="16149401" indent="0" algn="ctr">
              <a:buNone/>
              <a:defRPr sz="7064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9050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980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34853" y="1612128"/>
            <a:ext cx="9230588" cy="25660879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3088" y="1612128"/>
            <a:ext cx="27156658" cy="25660879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6675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323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792" y="7548975"/>
            <a:ext cx="36922353" cy="12595626"/>
          </a:xfrm>
        </p:spPr>
        <p:txBody>
          <a:bodyPr anchor="b"/>
          <a:lstStyle>
            <a:lvl1pPr>
              <a:defRPr sz="26492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0792" y="20263761"/>
            <a:ext cx="36922353" cy="6623742"/>
          </a:xfrm>
        </p:spPr>
        <p:txBody>
          <a:bodyPr/>
          <a:lstStyle>
            <a:lvl1pPr marL="0" indent="0">
              <a:buNone/>
              <a:defRPr sz="10597">
                <a:solidFill>
                  <a:schemeClr val="tx1"/>
                </a:solidFill>
              </a:defRPr>
            </a:lvl1pPr>
            <a:lvl2pPr marL="2018675" indent="0">
              <a:buNone/>
              <a:defRPr sz="8831">
                <a:solidFill>
                  <a:schemeClr val="tx1">
                    <a:tint val="75000"/>
                  </a:schemeClr>
                </a:solidFill>
              </a:defRPr>
            </a:lvl2pPr>
            <a:lvl3pPr marL="4037350" indent="0">
              <a:buNone/>
              <a:defRPr sz="7948">
                <a:solidFill>
                  <a:schemeClr val="tx1">
                    <a:tint val="75000"/>
                  </a:schemeClr>
                </a:solidFill>
              </a:defRPr>
            </a:lvl3pPr>
            <a:lvl4pPr marL="6056025" indent="0">
              <a:buNone/>
              <a:defRPr sz="7064">
                <a:solidFill>
                  <a:schemeClr val="tx1">
                    <a:tint val="75000"/>
                  </a:schemeClr>
                </a:solidFill>
              </a:defRPr>
            </a:lvl4pPr>
            <a:lvl5pPr marL="8074701" indent="0">
              <a:buNone/>
              <a:defRPr sz="7064">
                <a:solidFill>
                  <a:schemeClr val="tx1">
                    <a:tint val="75000"/>
                  </a:schemeClr>
                </a:solidFill>
              </a:defRPr>
            </a:lvl5pPr>
            <a:lvl6pPr marL="10093376" indent="0">
              <a:buNone/>
              <a:defRPr sz="7064">
                <a:solidFill>
                  <a:schemeClr val="tx1">
                    <a:tint val="75000"/>
                  </a:schemeClr>
                </a:solidFill>
              </a:defRPr>
            </a:lvl6pPr>
            <a:lvl7pPr marL="12112051" indent="0">
              <a:buNone/>
              <a:defRPr sz="7064">
                <a:solidFill>
                  <a:schemeClr val="tx1">
                    <a:tint val="75000"/>
                  </a:schemeClr>
                </a:solidFill>
              </a:defRPr>
            </a:lvl7pPr>
            <a:lvl8pPr marL="14130726" indent="0">
              <a:buNone/>
              <a:defRPr sz="7064">
                <a:solidFill>
                  <a:schemeClr val="tx1">
                    <a:tint val="75000"/>
                  </a:schemeClr>
                </a:solidFill>
              </a:defRPr>
            </a:lvl8pPr>
            <a:lvl9pPr marL="16149401" indent="0">
              <a:buNone/>
              <a:defRPr sz="70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433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3086" y="8060641"/>
            <a:ext cx="18193623" cy="1921236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71816" y="8060641"/>
            <a:ext cx="18193623" cy="1921236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473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662" y="1612135"/>
            <a:ext cx="36922353" cy="5852729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666" y="7422802"/>
            <a:ext cx="18110010" cy="3637800"/>
          </a:xfrm>
        </p:spPr>
        <p:txBody>
          <a:bodyPr anchor="b"/>
          <a:lstStyle>
            <a:lvl1pPr marL="0" indent="0">
              <a:buNone/>
              <a:defRPr sz="10597" b="1"/>
            </a:lvl1pPr>
            <a:lvl2pPr marL="2018675" indent="0">
              <a:buNone/>
              <a:defRPr sz="8831" b="1"/>
            </a:lvl2pPr>
            <a:lvl3pPr marL="4037350" indent="0">
              <a:buNone/>
              <a:defRPr sz="7948" b="1"/>
            </a:lvl3pPr>
            <a:lvl4pPr marL="6056025" indent="0">
              <a:buNone/>
              <a:defRPr sz="7064" b="1"/>
            </a:lvl4pPr>
            <a:lvl5pPr marL="8074701" indent="0">
              <a:buNone/>
              <a:defRPr sz="7064" b="1"/>
            </a:lvl5pPr>
            <a:lvl6pPr marL="10093376" indent="0">
              <a:buNone/>
              <a:defRPr sz="7064" b="1"/>
            </a:lvl6pPr>
            <a:lvl7pPr marL="12112051" indent="0">
              <a:buNone/>
              <a:defRPr sz="7064" b="1"/>
            </a:lvl7pPr>
            <a:lvl8pPr marL="14130726" indent="0">
              <a:buNone/>
              <a:defRPr sz="7064" b="1"/>
            </a:lvl8pPr>
            <a:lvl9pPr marL="16149401" indent="0">
              <a:buNone/>
              <a:defRPr sz="7064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8666" y="11060602"/>
            <a:ext cx="18110010" cy="1626848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71818" y="7422802"/>
            <a:ext cx="18199199" cy="3637800"/>
          </a:xfrm>
        </p:spPr>
        <p:txBody>
          <a:bodyPr anchor="b"/>
          <a:lstStyle>
            <a:lvl1pPr marL="0" indent="0">
              <a:buNone/>
              <a:defRPr sz="10597" b="1"/>
            </a:lvl1pPr>
            <a:lvl2pPr marL="2018675" indent="0">
              <a:buNone/>
              <a:defRPr sz="8831" b="1"/>
            </a:lvl2pPr>
            <a:lvl3pPr marL="4037350" indent="0">
              <a:buNone/>
              <a:defRPr sz="7948" b="1"/>
            </a:lvl3pPr>
            <a:lvl4pPr marL="6056025" indent="0">
              <a:buNone/>
              <a:defRPr sz="7064" b="1"/>
            </a:lvl4pPr>
            <a:lvl5pPr marL="8074701" indent="0">
              <a:buNone/>
              <a:defRPr sz="7064" b="1"/>
            </a:lvl5pPr>
            <a:lvl6pPr marL="10093376" indent="0">
              <a:buNone/>
              <a:defRPr sz="7064" b="1"/>
            </a:lvl6pPr>
            <a:lvl7pPr marL="12112051" indent="0">
              <a:buNone/>
              <a:defRPr sz="7064" b="1"/>
            </a:lvl7pPr>
            <a:lvl8pPr marL="14130726" indent="0">
              <a:buNone/>
              <a:defRPr sz="7064" b="1"/>
            </a:lvl8pPr>
            <a:lvl9pPr marL="16149401" indent="0">
              <a:buNone/>
              <a:defRPr sz="7064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71818" y="11060602"/>
            <a:ext cx="18199199" cy="1626848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339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8900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754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662" y="2018665"/>
            <a:ext cx="13806864" cy="7065328"/>
          </a:xfrm>
        </p:spPr>
        <p:txBody>
          <a:bodyPr anchor="b"/>
          <a:lstStyle>
            <a:lvl1pPr>
              <a:defRPr sz="14129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9199" y="4359762"/>
            <a:ext cx="21671816" cy="21518408"/>
          </a:xfrm>
        </p:spPr>
        <p:txBody>
          <a:bodyPr/>
          <a:lstStyle>
            <a:lvl1pPr>
              <a:defRPr sz="14129"/>
            </a:lvl1pPr>
            <a:lvl2pPr>
              <a:defRPr sz="12363"/>
            </a:lvl2pPr>
            <a:lvl3pPr>
              <a:defRPr sz="10597"/>
            </a:lvl3pPr>
            <a:lvl4pPr>
              <a:defRPr sz="8831"/>
            </a:lvl4pPr>
            <a:lvl5pPr>
              <a:defRPr sz="8831"/>
            </a:lvl5pPr>
            <a:lvl6pPr>
              <a:defRPr sz="8831"/>
            </a:lvl6pPr>
            <a:lvl7pPr>
              <a:defRPr sz="8831"/>
            </a:lvl7pPr>
            <a:lvl8pPr>
              <a:defRPr sz="8831"/>
            </a:lvl8pPr>
            <a:lvl9pPr>
              <a:defRPr sz="8831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662" y="9083992"/>
            <a:ext cx="13806864" cy="16829220"/>
          </a:xfrm>
        </p:spPr>
        <p:txBody>
          <a:bodyPr/>
          <a:lstStyle>
            <a:lvl1pPr marL="0" indent="0">
              <a:buNone/>
              <a:defRPr sz="7064"/>
            </a:lvl1pPr>
            <a:lvl2pPr marL="2018675" indent="0">
              <a:buNone/>
              <a:defRPr sz="6181"/>
            </a:lvl2pPr>
            <a:lvl3pPr marL="4037350" indent="0">
              <a:buNone/>
              <a:defRPr sz="5298"/>
            </a:lvl3pPr>
            <a:lvl4pPr marL="6056025" indent="0">
              <a:buNone/>
              <a:defRPr sz="4415"/>
            </a:lvl4pPr>
            <a:lvl5pPr marL="8074701" indent="0">
              <a:buNone/>
              <a:defRPr sz="4415"/>
            </a:lvl5pPr>
            <a:lvl6pPr marL="10093376" indent="0">
              <a:buNone/>
              <a:defRPr sz="4415"/>
            </a:lvl6pPr>
            <a:lvl7pPr marL="12112051" indent="0">
              <a:buNone/>
              <a:defRPr sz="4415"/>
            </a:lvl7pPr>
            <a:lvl8pPr marL="14130726" indent="0">
              <a:buNone/>
              <a:defRPr sz="4415"/>
            </a:lvl8pPr>
            <a:lvl9pPr marL="16149401" indent="0">
              <a:buNone/>
              <a:defRPr sz="441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678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662" y="2018665"/>
            <a:ext cx="13806864" cy="7065328"/>
          </a:xfrm>
        </p:spPr>
        <p:txBody>
          <a:bodyPr anchor="b"/>
          <a:lstStyle>
            <a:lvl1pPr>
              <a:defRPr sz="14129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9199" y="4359762"/>
            <a:ext cx="21671816" cy="21518408"/>
          </a:xfrm>
        </p:spPr>
        <p:txBody>
          <a:bodyPr anchor="t"/>
          <a:lstStyle>
            <a:lvl1pPr marL="0" indent="0">
              <a:buNone/>
              <a:defRPr sz="14129"/>
            </a:lvl1pPr>
            <a:lvl2pPr marL="2018675" indent="0">
              <a:buNone/>
              <a:defRPr sz="12363"/>
            </a:lvl2pPr>
            <a:lvl3pPr marL="4037350" indent="0">
              <a:buNone/>
              <a:defRPr sz="10597"/>
            </a:lvl3pPr>
            <a:lvl4pPr marL="6056025" indent="0">
              <a:buNone/>
              <a:defRPr sz="8831"/>
            </a:lvl4pPr>
            <a:lvl5pPr marL="8074701" indent="0">
              <a:buNone/>
              <a:defRPr sz="8831"/>
            </a:lvl5pPr>
            <a:lvl6pPr marL="10093376" indent="0">
              <a:buNone/>
              <a:defRPr sz="8831"/>
            </a:lvl6pPr>
            <a:lvl7pPr marL="12112051" indent="0">
              <a:buNone/>
              <a:defRPr sz="8831"/>
            </a:lvl7pPr>
            <a:lvl8pPr marL="14130726" indent="0">
              <a:buNone/>
              <a:defRPr sz="8831"/>
            </a:lvl8pPr>
            <a:lvl9pPr marL="16149401" indent="0">
              <a:buNone/>
              <a:defRPr sz="8831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662" y="9083992"/>
            <a:ext cx="13806864" cy="16829220"/>
          </a:xfrm>
        </p:spPr>
        <p:txBody>
          <a:bodyPr/>
          <a:lstStyle>
            <a:lvl1pPr marL="0" indent="0">
              <a:buNone/>
              <a:defRPr sz="7064"/>
            </a:lvl1pPr>
            <a:lvl2pPr marL="2018675" indent="0">
              <a:buNone/>
              <a:defRPr sz="6181"/>
            </a:lvl2pPr>
            <a:lvl3pPr marL="4037350" indent="0">
              <a:buNone/>
              <a:defRPr sz="5298"/>
            </a:lvl3pPr>
            <a:lvl4pPr marL="6056025" indent="0">
              <a:buNone/>
              <a:defRPr sz="4415"/>
            </a:lvl4pPr>
            <a:lvl5pPr marL="8074701" indent="0">
              <a:buNone/>
              <a:defRPr sz="4415"/>
            </a:lvl5pPr>
            <a:lvl6pPr marL="10093376" indent="0">
              <a:buNone/>
              <a:defRPr sz="4415"/>
            </a:lvl6pPr>
            <a:lvl7pPr marL="12112051" indent="0">
              <a:buNone/>
              <a:defRPr sz="4415"/>
            </a:lvl7pPr>
            <a:lvl8pPr marL="14130726" indent="0">
              <a:buNone/>
              <a:defRPr sz="4415"/>
            </a:lvl8pPr>
            <a:lvl9pPr marL="16149401" indent="0">
              <a:buNone/>
              <a:defRPr sz="441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774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3086" y="1612135"/>
            <a:ext cx="36922353" cy="5852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3086" y="8060641"/>
            <a:ext cx="36922353" cy="19212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3086" y="28065058"/>
            <a:ext cx="9631918" cy="1612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B21C9-21AC-4327-9067-0B30AF94172B}" type="datetimeFigureOut">
              <a:rPr lang="zh-TW" altLang="en-US" smtClean="0"/>
              <a:t>2023/8/2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80324" y="28065058"/>
            <a:ext cx="14447877" cy="1612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3521" y="28065058"/>
            <a:ext cx="9631918" cy="16121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1BB68-90CD-4CDA-A2B5-68EFCAD9B54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4449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037350" rtl="0" eaLnBrk="1" latinLnBrk="0" hangingPunct="1">
        <a:lnSpc>
          <a:spcPct val="90000"/>
        </a:lnSpc>
        <a:spcBef>
          <a:spcPct val="0"/>
        </a:spcBef>
        <a:buNone/>
        <a:defRPr sz="194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338" indent="-1009338" algn="l" defTabSz="403735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sz="12363" kern="1200">
          <a:solidFill>
            <a:schemeClr val="tx1"/>
          </a:solidFill>
          <a:latin typeface="+mn-lt"/>
          <a:ea typeface="+mn-ea"/>
          <a:cs typeface="+mn-cs"/>
        </a:defRPr>
      </a:lvl1pPr>
      <a:lvl2pPr marL="3028013" indent="-1009338" algn="l" defTabSz="4037350" rtl="0" eaLnBrk="1" latinLnBrk="0" hangingPunct="1">
        <a:lnSpc>
          <a:spcPct val="90000"/>
        </a:lnSpc>
        <a:spcBef>
          <a:spcPts val="2208"/>
        </a:spcBef>
        <a:buFont typeface="Arial" panose="020B0604020202020204" pitchFamily="34" charset="0"/>
        <a:buChar char="•"/>
        <a:defRPr sz="10597" kern="1200">
          <a:solidFill>
            <a:schemeClr val="tx1"/>
          </a:solidFill>
          <a:latin typeface="+mn-lt"/>
          <a:ea typeface="+mn-ea"/>
          <a:cs typeface="+mn-cs"/>
        </a:defRPr>
      </a:lvl2pPr>
      <a:lvl3pPr marL="5046688" indent="-1009338" algn="l" defTabSz="4037350" rtl="0" eaLnBrk="1" latinLnBrk="0" hangingPunct="1">
        <a:lnSpc>
          <a:spcPct val="90000"/>
        </a:lnSpc>
        <a:spcBef>
          <a:spcPts val="2208"/>
        </a:spcBef>
        <a:buFont typeface="Arial" panose="020B0604020202020204" pitchFamily="34" charset="0"/>
        <a:buChar char="•"/>
        <a:defRPr sz="8831" kern="1200">
          <a:solidFill>
            <a:schemeClr val="tx1"/>
          </a:solidFill>
          <a:latin typeface="+mn-lt"/>
          <a:ea typeface="+mn-ea"/>
          <a:cs typeface="+mn-cs"/>
        </a:defRPr>
      </a:lvl3pPr>
      <a:lvl4pPr marL="7065363" indent="-1009338" algn="l" defTabSz="4037350" rtl="0" eaLnBrk="1" latinLnBrk="0" hangingPunct="1">
        <a:lnSpc>
          <a:spcPct val="90000"/>
        </a:lnSpc>
        <a:spcBef>
          <a:spcPts val="2208"/>
        </a:spcBef>
        <a:buFont typeface="Arial" panose="020B0604020202020204" pitchFamily="34" charset="0"/>
        <a:buChar char="•"/>
        <a:defRPr sz="7948" kern="1200">
          <a:solidFill>
            <a:schemeClr val="tx1"/>
          </a:solidFill>
          <a:latin typeface="+mn-lt"/>
          <a:ea typeface="+mn-ea"/>
          <a:cs typeface="+mn-cs"/>
        </a:defRPr>
      </a:lvl4pPr>
      <a:lvl5pPr marL="9084038" indent="-1009338" algn="l" defTabSz="4037350" rtl="0" eaLnBrk="1" latinLnBrk="0" hangingPunct="1">
        <a:lnSpc>
          <a:spcPct val="90000"/>
        </a:lnSpc>
        <a:spcBef>
          <a:spcPts val="2208"/>
        </a:spcBef>
        <a:buFont typeface="Arial" panose="020B0604020202020204" pitchFamily="34" charset="0"/>
        <a:buChar char="•"/>
        <a:defRPr sz="7948" kern="1200">
          <a:solidFill>
            <a:schemeClr val="tx1"/>
          </a:solidFill>
          <a:latin typeface="+mn-lt"/>
          <a:ea typeface="+mn-ea"/>
          <a:cs typeface="+mn-cs"/>
        </a:defRPr>
      </a:lvl5pPr>
      <a:lvl6pPr marL="11102713" indent="-1009338" algn="l" defTabSz="4037350" rtl="0" eaLnBrk="1" latinLnBrk="0" hangingPunct="1">
        <a:lnSpc>
          <a:spcPct val="90000"/>
        </a:lnSpc>
        <a:spcBef>
          <a:spcPts val="2208"/>
        </a:spcBef>
        <a:buFont typeface="Arial" panose="020B0604020202020204" pitchFamily="34" charset="0"/>
        <a:buChar char="•"/>
        <a:defRPr sz="7948" kern="1200">
          <a:solidFill>
            <a:schemeClr val="tx1"/>
          </a:solidFill>
          <a:latin typeface="+mn-lt"/>
          <a:ea typeface="+mn-ea"/>
          <a:cs typeface="+mn-cs"/>
        </a:defRPr>
      </a:lvl6pPr>
      <a:lvl7pPr marL="13121389" indent="-1009338" algn="l" defTabSz="4037350" rtl="0" eaLnBrk="1" latinLnBrk="0" hangingPunct="1">
        <a:lnSpc>
          <a:spcPct val="90000"/>
        </a:lnSpc>
        <a:spcBef>
          <a:spcPts val="2208"/>
        </a:spcBef>
        <a:buFont typeface="Arial" panose="020B0604020202020204" pitchFamily="34" charset="0"/>
        <a:buChar char="•"/>
        <a:defRPr sz="7948" kern="1200">
          <a:solidFill>
            <a:schemeClr val="tx1"/>
          </a:solidFill>
          <a:latin typeface="+mn-lt"/>
          <a:ea typeface="+mn-ea"/>
          <a:cs typeface="+mn-cs"/>
        </a:defRPr>
      </a:lvl7pPr>
      <a:lvl8pPr marL="15140064" indent="-1009338" algn="l" defTabSz="4037350" rtl="0" eaLnBrk="1" latinLnBrk="0" hangingPunct="1">
        <a:lnSpc>
          <a:spcPct val="90000"/>
        </a:lnSpc>
        <a:spcBef>
          <a:spcPts val="2208"/>
        </a:spcBef>
        <a:buFont typeface="Arial" panose="020B0604020202020204" pitchFamily="34" charset="0"/>
        <a:buChar char="•"/>
        <a:defRPr sz="7948" kern="1200">
          <a:solidFill>
            <a:schemeClr val="tx1"/>
          </a:solidFill>
          <a:latin typeface="+mn-lt"/>
          <a:ea typeface="+mn-ea"/>
          <a:cs typeface="+mn-cs"/>
        </a:defRPr>
      </a:lvl8pPr>
      <a:lvl9pPr marL="17158739" indent="-1009338" algn="l" defTabSz="4037350" rtl="0" eaLnBrk="1" latinLnBrk="0" hangingPunct="1">
        <a:lnSpc>
          <a:spcPct val="90000"/>
        </a:lnSpc>
        <a:spcBef>
          <a:spcPts val="2208"/>
        </a:spcBef>
        <a:buFont typeface="Arial" panose="020B0604020202020204" pitchFamily="34" charset="0"/>
        <a:buChar char="•"/>
        <a:defRPr sz="79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7350" rtl="0" eaLnBrk="1" latinLnBrk="0" hangingPunct="1">
        <a:defRPr sz="7948" kern="1200">
          <a:solidFill>
            <a:schemeClr val="tx1"/>
          </a:solidFill>
          <a:latin typeface="+mn-lt"/>
          <a:ea typeface="+mn-ea"/>
          <a:cs typeface="+mn-cs"/>
        </a:defRPr>
      </a:lvl1pPr>
      <a:lvl2pPr marL="2018675" algn="l" defTabSz="4037350" rtl="0" eaLnBrk="1" latinLnBrk="0" hangingPunct="1">
        <a:defRPr sz="7948" kern="1200">
          <a:solidFill>
            <a:schemeClr val="tx1"/>
          </a:solidFill>
          <a:latin typeface="+mn-lt"/>
          <a:ea typeface="+mn-ea"/>
          <a:cs typeface="+mn-cs"/>
        </a:defRPr>
      </a:lvl2pPr>
      <a:lvl3pPr marL="4037350" algn="l" defTabSz="4037350" rtl="0" eaLnBrk="1" latinLnBrk="0" hangingPunct="1">
        <a:defRPr sz="7948" kern="1200">
          <a:solidFill>
            <a:schemeClr val="tx1"/>
          </a:solidFill>
          <a:latin typeface="+mn-lt"/>
          <a:ea typeface="+mn-ea"/>
          <a:cs typeface="+mn-cs"/>
        </a:defRPr>
      </a:lvl3pPr>
      <a:lvl4pPr marL="6056025" algn="l" defTabSz="4037350" rtl="0" eaLnBrk="1" latinLnBrk="0" hangingPunct="1">
        <a:defRPr sz="7948" kern="1200">
          <a:solidFill>
            <a:schemeClr val="tx1"/>
          </a:solidFill>
          <a:latin typeface="+mn-lt"/>
          <a:ea typeface="+mn-ea"/>
          <a:cs typeface="+mn-cs"/>
        </a:defRPr>
      </a:lvl4pPr>
      <a:lvl5pPr marL="8074701" algn="l" defTabSz="4037350" rtl="0" eaLnBrk="1" latinLnBrk="0" hangingPunct="1">
        <a:defRPr sz="7948" kern="1200">
          <a:solidFill>
            <a:schemeClr val="tx1"/>
          </a:solidFill>
          <a:latin typeface="+mn-lt"/>
          <a:ea typeface="+mn-ea"/>
          <a:cs typeface="+mn-cs"/>
        </a:defRPr>
      </a:lvl5pPr>
      <a:lvl6pPr marL="10093376" algn="l" defTabSz="4037350" rtl="0" eaLnBrk="1" latinLnBrk="0" hangingPunct="1">
        <a:defRPr sz="7948" kern="1200">
          <a:solidFill>
            <a:schemeClr val="tx1"/>
          </a:solidFill>
          <a:latin typeface="+mn-lt"/>
          <a:ea typeface="+mn-ea"/>
          <a:cs typeface="+mn-cs"/>
        </a:defRPr>
      </a:lvl6pPr>
      <a:lvl7pPr marL="12112051" algn="l" defTabSz="4037350" rtl="0" eaLnBrk="1" latinLnBrk="0" hangingPunct="1">
        <a:defRPr sz="7948" kern="1200">
          <a:solidFill>
            <a:schemeClr val="tx1"/>
          </a:solidFill>
          <a:latin typeface="+mn-lt"/>
          <a:ea typeface="+mn-ea"/>
          <a:cs typeface="+mn-cs"/>
        </a:defRPr>
      </a:lvl7pPr>
      <a:lvl8pPr marL="14130726" algn="l" defTabSz="4037350" rtl="0" eaLnBrk="1" latinLnBrk="0" hangingPunct="1">
        <a:defRPr sz="7948" kern="1200">
          <a:solidFill>
            <a:schemeClr val="tx1"/>
          </a:solidFill>
          <a:latin typeface="+mn-lt"/>
          <a:ea typeface="+mn-ea"/>
          <a:cs typeface="+mn-cs"/>
        </a:defRPr>
      </a:lvl8pPr>
      <a:lvl9pPr marL="16149401" algn="l" defTabSz="4037350" rtl="0" eaLnBrk="1" latinLnBrk="0" hangingPunct="1">
        <a:defRPr sz="79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29809905" y="3016133"/>
            <a:ext cx="7674145" cy="11882111"/>
            <a:chOff x="29541788" y="3045721"/>
            <a:chExt cx="7797799" cy="12022829"/>
          </a:xfrm>
          <a:solidFill>
            <a:srgbClr val="FFE389"/>
          </a:solidFill>
        </p:grpSpPr>
        <p:sp>
          <p:nvSpPr>
            <p:cNvPr id="5" name="Freeform 70"/>
            <p:cNvSpPr>
              <a:spLocks/>
            </p:cNvSpPr>
            <p:nvPr/>
          </p:nvSpPr>
          <p:spPr bwMode="auto">
            <a:xfrm>
              <a:off x="29541788" y="3186113"/>
              <a:ext cx="1943100" cy="11882437"/>
            </a:xfrm>
            <a:custGeom>
              <a:avLst/>
              <a:gdLst>
                <a:gd name="T0" fmla="*/ 2147483647 w 1224"/>
                <a:gd name="T1" fmla="*/ 0 h 7485"/>
                <a:gd name="T2" fmla="*/ 0 w 1224"/>
                <a:gd name="T3" fmla="*/ 2147483647 h 7485"/>
                <a:gd name="T4" fmla="*/ 2147483647 w 1224"/>
                <a:gd name="T5" fmla="*/ 2147483647 h 7485"/>
                <a:gd name="T6" fmla="*/ 2147483647 w 1224"/>
                <a:gd name="T7" fmla="*/ 2147483647 h 7485"/>
                <a:gd name="T8" fmla="*/ 2147483647 w 1224"/>
                <a:gd name="T9" fmla="*/ 0 h 74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24" h="7485">
                  <a:moveTo>
                    <a:pt x="499" y="0"/>
                  </a:moveTo>
                  <a:lnTo>
                    <a:pt x="0" y="7485"/>
                  </a:lnTo>
                  <a:lnTo>
                    <a:pt x="725" y="7485"/>
                  </a:lnTo>
                  <a:lnTo>
                    <a:pt x="1224" y="46"/>
                  </a:lnTo>
                  <a:lnTo>
                    <a:pt x="49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defRPr/>
              </a:pPr>
              <a:endParaRPr lang="zh-TW" altLang="en-US"/>
            </a:p>
          </p:txBody>
        </p:sp>
        <p:sp>
          <p:nvSpPr>
            <p:cNvPr id="6" name="橢圓 5"/>
            <p:cNvSpPr/>
            <p:nvPr/>
          </p:nvSpPr>
          <p:spPr bwMode="auto">
            <a:xfrm>
              <a:off x="30415476" y="3045721"/>
              <a:ext cx="6924111" cy="11241620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176713" eaLnBrk="1" hangingPunct="1">
                <a:defRPr/>
              </a:pPr>
              <a:endParaRPr lang="zh-TW" altLang="en-US">
                <a:latin typeface="Arial" charset="0"/>
              </a:endParaRPr>
            </a:p>
          </p:txBody>
        </p:sp>
      </p:grpSp>
      <p:sp>
        <p:nvSpPr>
          <p:cNvPr id="7" name="Oval 79"/>
          <p:cNvSpPr>
            <a:spLocks noChangeArrowheads="1"/>
          </p:cNvSpPr>
          <p:nvPr/>
        </p:nvSpPr>
        <p:spPr bwMode="auto">
          <a:xfrm>
            <a:off x="31527750" y="3992563"/>
            <a:ext cx="5072063" cy="91741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8200"/>
          </a:p>
        </p:txBody>
      </p:sp>
      <p:grpSp>
        <p:nvGrpSpPr>
          <p:cNvPr id="8" name="Group 54"/>
          <p:cNvGrpSpPr>
            <a:grpSpLocks/>
          </p:cNvGrpSpPr>
          <p:nvPr/>
        </p:nvGrpSpPr>
        <p:grpSpPr bwMode="auto">
          <a:xfrm>
            <a:off x="1216342" y="884588"/>
            <a:ext cx="40539988" cy="28027312"/>
            <a:chOff x="828" y="465"/>
            <a:chExt cx="25537" cy="17655"/>
          </a:xfrm>
        </p:grpSpPr>
        <p:sp>
          <p:nvSpPr>
            <p:cNvPr id="9" name="Freeform 32"/>
            <p:cNvSpPr>
              <a:spLocks/>
            </p:cNvSpPr>
            <p:nvPr/>
          </p:nvSpPr>
          <p:spPr bwMode="auto">
            <a:xfrm>
              <a:off x="4502" y="1516"/>
              <a:ext cx="19595" cy="14870"/>
            </a:xfrm>
            <a:custGeom>
              <a:avLst/>
              <a:gdLst>
                <a:gd name="T0" fmla="*/ 2143 w 19595"/>
                <a:gd name="T1" fmla="*/ 1 h 14870"/>
                <a:gd name="T2" fmla="*/ 19595 w 19595"/>
                <a:gd name="T3" fmla="*/ 38 h 14870"/>
                <a:gd name="T4" fmla="*/ 18597 w 19595"/>
                <a:gd name="T5" fmla="*/ 14553 h 14870"/>
                <a:gd name="T6" fmla="*/ 18212 w 19595"/>
                <a:gd name="T7" fmla="*/ 14870 h 14870"/>
                <a:gd name="T8" fmla="*/ 799 w 19595"/>
                <a:gd name="T9" fmla="*/ 14870 h 14870"/>
                <a:gd name="T10" fmla="*/ 461 w 19595"/>
                <a:gd name="T11" fmla="*/ 14723 h 14870"/>
                <a:gd name="T12" fmla="*/ 236 w 19595"/>
                <a:gd name="T13" fmla="*/ 14420 h 14870"/>
                <a:gd name="T14" fmla="*/ 91 w 19595"/>
                <a:gd name="T15" fmla="*/ 13691 h 14870"/>
                <a:gd name="T16" fmla="*/ 7 w 19595"/>
                <a:gd name="T17" fmla="*/ 12440 h 14870"/>
                <a:gd name="T18" fmla="*/ 0 w 19595"/>
                <a:gd name="T19" fmla="*/ 11559 h 14870"/>
                <a:gd name="T20" fmla="*/ 227 w 19595"/>
                <a:gd name="T21" fmla="*/ 10062 h 14870"/>
                <a:gd name="T22" fmla="*/ 816 w 19595"/>
                <a:gd name="T23" fmla="*/ 7794 h 14870"/>
                <a:gd name="T24" fmla="*/ 1134 w 19595"/>
                <a:gd name="T25" fmla="*/ 6796 h 14870"/>
                <a:gd name="T26" fmla="*/ 1451 w 19595"/>
                <a:gd name="T27" fmla="*/ 5753 h 14870"/>
                <a:gd name="T28" fmla="*/ 1678 w 19595"/>
                <a:gd name="T29" fmla="*/ 4256 h 14870"/>
                <a:gd name="T30" fmla="*/ 1769 w 19595"/>
                <a:gd name="T31" fmla="*/ 3349 h 14870"/>
                <a:gd name="T32" fmla="*/ 1814 w 19595"/>
                <a:gd name="T33" fmla="*/ 1761 h 14870"/>
                <a:gd name="T34" fmla="*/ 1760 w 19595"/>
                <a:gd name="T35" fmla="*/ 0 h 14870"/>
                <a:gd name="T36" fmla="*/ 2143 w 19595"/>
                <a:gd name="T37" fmla="*/ 1 h 1487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595" h="14870">
                  <a:moveTo>
                    <a:pt x="2143" y="1"/>
                  </a:moveTo>
                  <a:lnTo>
                    <a:pt x="19595" y="38"/>
                  </a:lnTo>
                  <a:cubicBezTo>
                    <a:pt x="19262" y="4876"/>
                    <a:pt x="18930" y="9715"/>
                    <a:pt x="18597" y="14553"/>
                  </a:cubicBezTo>
                  <a:lnTo>
                    <a:pt x="18212" y="14870"/>
                  </a:lnTo>
                  <a:lnTo>
                    <a:pt x="799" y="14870"/>
                  </a:lnTo>
                  <a:lnTo>
                    <a:pt x="461" y="14723"/>
                  </a:lnTo>
                  <a:lnTo>
                    <a:pt x="236" y="14420"/>
                  </a:lnTo>
                  <a:cubicBezTo>
                    <a:pt x="191" y="14133"/>
                    <a:pt x="136" y="13978"/>
                    <a:pt x="91" y="13691"/>
                  </a:cubicBezTo>
                  <a:lnTo>
                    <a:pt x="7" y="12440"/>
                  </a:lnTo>
                  <a:cubicBezTo>
                    <a:pt x="5" y="12146"/>
                    <a:pt x="2" y="11853"/>
                    <a:pt x="0" y="11559"/>
                  </a:cubicBezTo>
                  <a:cubicBezTo>
                    <a:pt x="76" y="11060"/>
                    <a:pt x="151" y="10561"/>
                    <a:pt x="227" y="10062"/>
                  </a:cubicBezTo>
                  <a:lnTo>
                    <a:pt x="816" y="7794"/>
                  </a:lnTo>
                  <a:lnTo>
                    <a:pt x="1134" y="6796"/>
                  </a:lnTo>
                  <a:lnTo>
                    <a:pt x="1451" y="5753"/>
                  </a:lnTo>
                  <a:cubicBezTo>
                    <a:pt x="1527" y="5254"/>
                    <a:pt x="1602" y="4755"/>
                    <a:pt x="1678" y="4256"/>
                  </a:cubicBezTo>
                  <a:cubicBezTo>
                    <a:pt x="1708" y="3954"/>
                    <a:pt x="1739" y="3651"/>
                    <a:pt x="1769" y="3349"/>
                  </a:cubicBezTo>
                  <a:cubicBezTo>
                    <a:pt x="1784" y="2820"/>
                    <a:pt x="1799" y="2290"/>
                    <a:pt x="1814" y="1761"/>
                  </a:cubicBezTo>
                  <a:cubicBezTo>
                    <a:pt x="1799" y="1187"/>
                    <a:pt x="1775" y="574"/>
                    <a:pt x="1760" y="0"/>
                  </a:cubicBezTo>
                  <a:lnTo>
                    <a:pt x="2143" y="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0" name="Freeform 33"/>
            <p:cNvSpPr>
              <a:spLocks/>
            </p:cNvSpPr>
            <p:nvPr/>
          </p:nvSpPr>
          <p:spPr bwMode="auto">
            <a:xfrm>
              <a:off x="4878" y="1524"/>
              <a:ext cx="19038" cy="14635"/>
            </a:xfrm>
            <a:custGeom>
              <a:avLst/>
              <a:gdLst>
                <a:gd name="T0" fmla="*/ 1747 w 19038"/>
                <a:gd name="T1" fmla="*/ 0 h 14681"/>
                <a:gd name="T2" fmla="*/ 1775 w 19038"/>
                <a:gd name="T3" fmla="*/ 1531 h 14681"/>
                <a:gd name="T4" fmla="*/ 1763 w 19038"/>
                <a:gd name="T5" fmla="*/ 3171 h 14681"/>
                <a:gd name="T6" fmla="*/ 1487 w 19038"/>
                <a:gd name="T7" fmla="*/ 5406 h 14681"/>
                <a:gd name="T8" fmla="*/ 1260 w 19038"/>
                <a:gd name="T9" fmla="*/ 6300 h 14681"/>
                <a:gd name="T10" fmla="*/ 758 w 19038"/>
                <a:gd name="T11" fmla="*/ 7806 h 14681"/>
                <a:gd name="T12" fmla="*/ 206 w 19038"/>
                <a:gd name="T13" fmla="*/ 9887 h 14681"/>
                <a:gd name="T14" fmla="*/ 6 w 19038"/>
                <a:gd name="T15" fmla="*/ 11402 h 14681"/>
                <a:gd name="T16" fmla="*/ 5 w 19038"/>
                <a:gd name="T17" fmla="*/ 12408 h 14681"/>
                <a:gd name="T18" fmla="*/ 59 w 19038"/>
                <a:gd name="T19" fmla="*/ 13017 h 14681"/>
                <a:gd name="T20" fmla="*/ 177 w 19038"/>
                <a:gd name="T21" fmla="*/ 13893 h 14681"/>
                <a:gd name="T22" fmla="*/ 497 w 19038"/>
                <a:gd name="T23" fmla="*/ 14215 h 14681"/>
                <a:gd name="T24" fmla="*/ 2031 w 19038"/>
                <a:gd name="T25" fmla="*/ 14273 h 14681"/>
                <a:gd name="T26" fmla="*/ 17813 w 19038"/>
                <a:gd name="T27" fmla="*/ 14317 h 14681"/>
                <a:gd name="T28" fmla="*/ 18085 w 19038"/>
                <a:gd name="T29" fmla="*/ 14097 h 14681"/>
                <a:gd name="T30" fmla="*/ 19038 w 19038"/>
                <a:gd name="T31" fmla="*/ 30 h 1468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9038" h="14681">
                  <a:moveTo>
                    <a:pt x="1747" y="0"/>
                  </a:moveTo>
                  <a:cubicBezTo>
                    <a:pt x="1762" y="726"/>
                    <a:pt x="1760" y="845"/>
                    <a:pt x="1775" y="1571"/>
                  </a:cubicBezTo>
                  <a:cubicBezTo>
                    <a:pt x="1790" y="1904"/>
                    <a:pt x="1748" y="2918"/>
                    <a:pt x="1763" y="3251"/>
                  </a:cubicBezTo>
                  <a:cubicBezTo>
                    <a:pt x="1703" y="3689"/>
                    <a:pt x="1547" y="5104"/>
                    <a:pt x="1487" y="5542"/>
                  </a:cubicBezTo>
                  <a:cubicBezTo>
                    <a:pt x="1336" y="6268"/>
                    <a:pt x="1411" y="5734"/>
                    <a:pt x="1260" y="6460"/>
                  </a:cubicBezTo>
                  <a:lnTo>
                    <a:pt x="758" y="8006"/>
                  </a:lnTo>
                  <a:lnTo>
                    <a:pt x="206" y="10138"/>
                  </a:lnTo>
                  <a:cubicBezTo>
                    <a:pt x="146" y="10773"/>
                    <a:pt x="66" y="11057"/>
                    <a:pt x="6" y="11692"/>
                  </a:cubicBezTo>
                  <a:cubicBezTo>
                    <a:pt x="-12" y="12125"/>
                    <a:pt x="21" y="12520"/>
                    <a:pt x="5" y="12723"/>
                  </a:cubicBezTo>
                  <a:cubicBezTo>
                    <a:pt x="26" y="12935"/>
                    <a:pt x="33" y="13091"/>
                    <a:pt x="59" y="13348"/>
                  </a:cubicBezTo>
                  <a:cubicBezTo>
                    <a:pt x="85" y="13794"/>
                    <a:pt x="115" y="14038"/>
                    <a:pt x="177" y="14246"/>
                  </a:cubicBezTo>
                  <a:cubicBezTo>
                    <a:pt x="239" y="14454"/>
                    <a:pt x="249" y="14473"/>
                    <a:pt x="497" y="14577"/>
                  </a:cubicBezTo>
                  <a:cubicBezTo>
                    <a:pt x="771" y="14694"/>
                    <a:pt x="990" y="14628"/>
                    <a:pt x="2031" y="14636"/>
                  </a:cubicBezTo>
                  <a:lnTo>
                    <a:pt x="17813" y="14681"/>
                  </a:lnTo>
                  <a:lnTo>
                    <a:pt x="18085" y="14455"/>
                  </a:lnTo>
                  <a:cubicBezTo>
                    <a:pt x="18403" y="9647"/>
                    <a:pt x="18720" y="4838"/>
                    <a:pt x="19038" y="3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1" name="Freeform 34"/>
            <p:cNvSpPr>
              <a:spLocks/>
            </p:cNvSpPr>
            <p:nvPr/>
          </p:nvSpPr>
          <p:spPr bwMode="auto">
            <a:xfrm>
              <a:off x="3687" y="1508"/>
              <a:ext cx="20818" cy="15368"/>
            </a:xfrm>
            <a:custGeom>
              <a:avLst/>
              <a:gdLst>
                <a:gd name="T0" fmla="*/ 2584 w 20818"/>
                <a:gd name="T1" fmla="*/ 0 h 15368"/>
                <a:gd name="T2" fmla="*/ 1722 w 20818"/>
                <a:gd name="T3" fmla="*/ 46 h 15368"/>
                <a:gd name="T4" fmla="*/ 1813 w 20818"/>
                <a:gd name="T5" fmla="*/ 1905 h 15368"/>
                <a:gd name="T6" fmla="*/ 1722 w 20818"/>
                <a:gd name="T7" fmla="*/ 3901 h 15368"/>
                <a:gd name="T8" fmla="*/ 1450 w 20818"/>
                <a:gd name="T9" fmla="*/ 5670 h 15368"/>
                <a:gd name="T10" fmla="*/ 543 w 20818"/>
                <a:gd name="T11" fmla="*/ 8800 h 15368"/>
                <a:gd name="T12" fmla="*/ 246 w 20818"/>
                <a:gd name="T13" fmla="*/ 9898 h 15368"/>
                <a:gd name="T14" fmla="*/ 0 w 20818"/>
                <a:gd name="T15" fmla="*/ 11696 h 15368"/>
                <a:gd name="T16" fmla="*/ 307 w 20818"/>
                <a:gd name="T17" fmla="*/ 15368 h 15368"/>
                <a:gd name="T18" fmla="*/ 19697 w 20818"/>
                <a:gd name="T19" fmla="*/ 15368 h 15368"/>
                <a:gd name="T20" fmla="*/ 20818 w 20818"/>
                <a:gd name="T21" fmla="*/ 136 h 153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818" h="15368">
                  <a:moveTo>
                    <a:pt x="2584" y="0"/>
                  </a:moveTo>
                  <a:lnTo>
                    <a:pt x="1722" y="46"/>
                  </a:lnTo>
                  <a:cubicBezTo>
                    <a:pt x="1752" y="666"/>
                    <a:pt x="1783" y="1285"/>
                    <a:pt x="1813" y="1905"/>
                  </a:cubicBezTo>
                  <a:cubicBezTo>
                    <a:pt x="1783" y="2570"/>
                    <a:pt x="1752" y="3236"/>
                    <a:pt x="1722" y="3901"/>
                  </a:cubicBezTo>
                  <a:cubicBezTo>
                    <a:pt x="1631" y="4491"/>
                    <a:pt x="1541" y="5080"/>
                    <a:pt x="1450" y="5670"/>
                  </a:cubicBezTo>
                  <a:lnTo>
                    <a:pt x="543" y="8800"/>
                  </a:lnTo>
                  <a:lnTo>
                    <a:pt x="246" y="9898"/>
                  </a:lnTo>
                  <a:cubicBezTo>
                    <a:pt x="148" y="10485"/>
                    <a:pt x="51" y="11071"/>
                    <a:pt x="0" y="11696"/>
                  </a:cubicBezTo>
                  <a:cubicBezTo>
                    <a:pt x="105" y="12923"/>
                    <a:pt x="202" y="14141"/>
                    <a:pt x="307" y="15368"/>
                  </a:cubicBezTo>
                  <a:lnTo>
                    <a:pt x="19697" y="15368"/>
                  </a:lnTo>
                  <a:cubicBezTo>
                    <a:pt x="20030" y="10288"/>
                    <a:pt x="20485" y="5216"/>
                    <a:pt x="20818" y="136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2" name="Freeform 35"/>
            <p:cNvSpPr>
              <a:spLocks/>
            </p:cNvSpPr>
            <p:nvPr/>
          </p:nvSpPr>
          <p:spPr bwMode="auto">
            <a:xfrm>
              <a:off x="828" y="1554"/>
              <a:ext cx="4581" cy="14878"/>
            </a:xfrm>
            <a:custGeom>
              <a:avLst/>
              <a:gdLst>
                <a:gd name="T0" fmla="*/ 4581 w 4581"/>
                <a:gd name="T1" fmla="*/ 0 h 14878"/>
                <a:gd name="T2" fmla="*/ 3765 w 4581"/>
                <a:gd name="T3" fmla="*/ 0 h 14878"/>
                <a:gd name="T4" fmla="*/ 3810 w 4581"/>
                <a:gd name="T5" fmla="*/ 2767 h 14878"/>
                <a:gd name="T6" fmla="*/ 3765 w 4581"/>
                <a:gd name="T7" fmla="*/ 3991 h 14878"/>
                <a:gd name="T8" fmla="*/ 3447 w 4581"/>
                <a:gd name="T9" fmla="*/ 5760 h 14878"/>
                <a:gd name="T10" fmla="*/ 2721 w 4581"/>
                <a:gd name="T11" fmla="*/ 8164 h 14878"/>
                <a:gd name="T12" fmla="*/ 2404 w 4581"/>
                <a:gd name="T13" fmla="*/ 9298 h 14878"/>
                <a:gd name="T14" fmla="*/ 2177 w 4581"/>
                <a:gd name="T15" fmla="*/ 10568 h 14878"/>
                <a:gd name="T16" fmla="*/ 2041 w 4581"/>
                <a:gd name="T17" fmla="*/ 12474 h 14878"/>
                <a:gd name="T18" fmla="*/ 2222 w 4581"/>
                <a:gd name="T19" fmla="*/ 14424 h 14878"/>
                <a:gd name="T20" fmla="*/ 2268 w 4581"/>
                <a:gd name="T21" fmla="*/ 14878 h 14878"/>
                <a:gd name="T22" fmla="*/ 0 w 4581"/>
                <a:gd name="T23" fmla="*/ 14878 h 1487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581" h="14878">
                  <a:moveTo>
                    <a:pt x="4581" y="0"/>
                  </a:moveTo>
                  <a:lnTo>
                    <a:pt x="3765" y="0"/>
                  </a:lnTo>
                  <a:lnTo>
                    <a:pt x="3810" y="2767"/>
                  </a:lnTo>
                  <a:lnTo>
                    <a:pt x="3765" y="3991"/>
                  </a:lnTo>
                  <a:lnTo>
                    <a:pt x="3447" y="5760"/>
                  </a:lnTo>
                  <a:lnTo>
                    <a:pt x="2721" y="8164"/>
                  </a:lnTo>
                  <a:lnTo>
                    <a:pt x="2404" y="9298"/>
                  </a:lnTo>
                  <a:lnTo>
                    <a:pt x="2177" y="10568"/>
                  </a:lnTo>
                  <a:lnTo>
                    <a:pt x="2041" y="12474"/>
                  </a:lnTo>
                  <a:lnTo>
                    <a:pt x="2222" y="14424"/>
                  </a:lnTo>
                  <a:lnTo>
                    <a:pt x="2268" y="14878"/>
                  </a:lnTo>
                  <a:lnTo>
                    <a:pt x="0" y="1487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3" name="Freeform 36"/>
            <p:cNvSpPr>
              <a:spLocks/>
            </p:cNvSpPr>
            <p:nvPr/>
          </p:nvSpPr>
          <p:spPr bwMode="auto">
            <a:xfrm>
              <a:off x="828" y="17213"/>
              <a:ext cx="2495" cy="862"/>
            </a:xfrm>
            <a:custGeom>
              <a:avLst/>
              <a:gdLst>
                <a:gd name="T0" fmla="*/ 0 w 2586"/>
                <a:gd name="T1" fmla="*/ 46 h 862"/>
                <a:gd name="T2" fmla="*/ 1839 w 2586"/>
                <a:gd name="T3" fmla="*/ 0 h 862"/>
                <a:gd name="T4" fmla="*/ 1941 w 2586"/>
                <a:gd name="T5" fmla="*/ 862 h 86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86" h="862">
                  <a:moveTo>
                    <a:pt x="0" y="46"/>
                  </a:moveTo>
                  <a:lnTo>
                    <a:pt x="2449" y="0"/>
                  </a:lnTo>
                  <a:lnTo>
                    <a:pt x="2586" y="86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4" name="Freeform 37"/>
            <p:cNvSpPr>
              <a:spLocks/>
            </p:cNvSpPr>
            <p:nvPr/>
          </p:nvSpPr>
          <p:spPr bwMode="auto">
            <a:xfrm>
              <a:off x="5001" y="17293"/>
              <a:ext cx="17645" cy="732"/>
            </a:xfrm>
            <a:custGeom>
              <a:avLst/>
              <a:gdLst>
                <a:gd name="T0" fmla="*/ 4411 w 10000"/>
                <a:gd name="T1" fmla="*/ 0 h 10744"/>
                <a:gd name="T2" fmla="*/ 0 w 10000"/>
                <a:gd name="T3" fmla="*/ 0 h 10744"/>
                <a:gd name="T4" fmla="*/ 14494 w 10000"/>
                <a:gd name="T5" fmla="*/ 0 h 10744"/>
                <a:gd name="T6" fmla="*/ 922717 w 10000"/>
                <a:gd name="T7" fmla="*/ 0 h 10744"/>
                <a:gd name="T8" fmla="*/ 937198 w 10000"/>
                <a:gd name="T9" fmla="*/ 0 h 10744"/>
                <a:gd name="T10" fmla="*/ 939679 w 10000"/>
                <a:gd name="T11" fmla="*/ 0 h 10744"/>
                <a:gd name="T12" fmla="*/ 929969 w 10000"/>
                <a:gd name="T13" fmla="*/ 0 h 107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000" h="10744">
                  <a:moveTo>
                    <a:pt x="47" y="10744"/>
                  </a:moveTo>
                  <a:cubicBezTo>
                    <a:pt x="31" y="8499"/>
                    <a:pt x="16" y="6254"/>
                    <a:pt x="0" y="4009"/>
                  </a:cubicBezTo>
                  <a:cubicBezTo>
                    <a:pt x="51" y="2898"/>
                    <a:pt x="103" y="1786"/>
                    <a:pt x="154" y="675"/>
                  </a:cubicBezTo>
                  <a:lnTo>
                    <a:pt x="9820" y="0"/>
                  </a:lnTo>
                  <a:cubicBezTo>
                    <a:pt x="9871" y="671"/>
                    <a:pt x="9923" y="1341"/>
                    <a:pt x="9974" y="2012"/>
                  </a:cubicBezTo>
                  <a:cubicBezTo>
                    <a:pt x="9983" y="3118"/>
                    <a:pt x="9991" y="4224"/>
                    <a:pt x="10000" y="5330"/>
                  </a:cubicBezTo>
                  <a:cubicBezTo>
                    <a:pt x="9966" y="6887"/>
                    <a:pt x="9931" y="8443"/>
                    <a:pt x="9897" y="100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5" name="Line 40"/>
            <p:cNvSpPr>
              <a:spLocks noChangeShapeType="1"/>
            </p:cNvSpPr>
            <p:nvPr/>
          </p:nvSpPr>
          <p:spPr bwMode="auto">
            <a:xfrm>
              <a:off x="6272" y="1372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6" name="Freeform 41"/>
            <p:cNvSpPr>
              <a:spLocks/>
            </p:cNvSpPr>
            <p:nvPr/>
          </p:nvSpPr>
          <p:spPr bwMode="auto">
            <a:xfrm>
              <a:off x="23417" y="17293"/>
              <a:ext cx="2948" cy="590"/>
            </a:xfrm>
            <a:custGeom>
              <a:avLst/>
              <a:gdLst>
                <a:gd name="T0" fmla="*/ 0 w 2948"/>
                <a:gd name="T1" fmla="*/ 590 h 590"/>
                <a:gd name="T2" fmla="*/ 181 w 2948"/>
                <a:gd name="T3" fmla="*/ 273 h 590"/>
                <a:gd name="T4" fmla="*/ 453 w 2948"/>
                <a:gd name="T5" fmla="*/ 0 h 590"/>
                <a:gd name="T6" fmla="*/ 2948 w 2948"/>
                <a:gd name="T7" fmla="*/ 0 h 5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48" h="590">
                  <a:moveTo>
                    <a:pt x="0" y="590"/>
                  </a:moveTo>
                  <a:lnTo>
                    <a:pt x="181" y="273"/>
                  </a:lnTo>
                  <a:lnTo>
                    <a:pt x="453" y="0"/>
                  </a:lnTo>
                  <a:lnTo>
                    <a:pt x="294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7" name="Freeform 44"/>
            <p:cNvSpPr>
              <a:spLocks/>
            </p:cNvSpPr>
            <p:nvPr/>
          </p:nvSpPr>
          <p:spPr bwMode="auto">
            <a:xfrm>
              <a:off x="23870" y="9356"/>
              <a:ext cx="2450" cy="6985"/>
            </a:xfrm>
            <a:custGeom>
              <a:avLst/>
              <a:gdLst>
                <a:gd name="T0" fmla="*/ 2450 w 2450"/>
                <a:gd name="T1" fmla="*/ 6985 h 6985"/>
                <a:gd name="T2" fmla="*/ 454 w 2450"/>
                <a:gd name="T3" fmla="*/ 6985 h 6985"/>
                <a:gd name="T4" fmla="*/ 227 w 2450"/>
                <a:gd name="T5" fmla="*/ 6985 h 6985"/>
                <a:gd name="T6" fmla="*/ 0 w 2450"/>
                <a:gd name="T7" fmla="*/ 6667 h 6985"/>
                <a:gd name="T8" fmla="*/ 499 w 2450"/>
                <a:gd name="T9" fmla="*/ 272 h 6985"/>
                <a:gd name="T10" fmla="*/ 817 w 2450"/>
                <a:gd name="T11" fmla="*/ 0 h 6985"/>
                <a:gd name="T12" fmla="*/ 2450 w 2450"/>
                <a:gd name="T13" fmla="*/ 45 h 69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50" h="6985">
                  <a:moveTo>
                    <a:pt x="2450" y="6985"/>
                  </a:moveTo>
                  <a:lnTo>
                    <a:pt x="454" y="6985"/>
                  </a:lnTo>
                  <a:lnTo>
                    <a:pt x="227" y="6985"/>
                  </a:lnTo>
                  <a:lnTo>
                    <a:pt x="0" y="6667"/>
                  </a:lnTo>
                  <a:lnTo>
                    <a:pt x="499" y="272"/>
                  </a:lnTo>
                  <a:lnTo>
                    <a:pt x="817" y="0"/>
                  </a:lnTo>
                  <a:lnTo>
                    <a:pt x="2450" y="4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8" name="Freeform 45"/>
            <p:cNvSpPr>
              <a:spLocks/>
            </p:cNvSpPr>
            <p:nvPr/>
          </p:nvSpPr>
          <p:spPr bwMode="auto">
            <a:xfrm>
              <a:off x="24415" y="1652"/>
              <a:ext cx="1905" cy="7114"/>
            </a:xfrm>
            <a:custGeom>
              <a:avLst/>
              <a:gdLst>
                <a:gd name="T0" fmla="*/ 1905 w 1905"/>
                <a:gd name="T1" fmla="*/ 8460 h 6940"/>
                <a:gd name="T2" fmla="*/ 408 w 1905"/>
                <a:gd name="T3" fmla="*/ 8460 h 6940"/>
                <a:gd name="T4" fmla="*/ 181 w 1905"/>
                <a:gd name="T5" fmla="*/ 8295 h 6940"/>
                <a:gd name="T6" fmla="*/ 0 w 1905"/>
                <a:gd name="T7" fmla="*/ 8018 h 6940"/>
                <a:gd name="T8" fmla="*/ 453 w 1905"/>
                <a:gd name="T9" fmla="*/ 332 h 6940"/>
                <a:gd name="T10" fmla="*/ 680 w 1905"/>
                <a:gd name="T11" fmla="*/ 110 h 6940"/>
                <a:gd name="T12" fmla="*/ 907 w 1905"/>
                <a:gd name="T13" fmla="*/ 0 h 6940"/>
                <a:gd name="T14" fmla="*/ 1905 w 1905"/>
                <a:gd name="T15" fmla="*/ 0 h 69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05" h="6940">
                  <a:moveTo>
                    <a:pt x="1905" y="6940"/>
                  </a:moveTo>
                  <a:lnTo>
                    <a:pt x="408" y="6940"/>
                  </a:lnTo>
                  <a:lnTo>
                    <a:pt x="181" y="6804"/>
                  </a:lnTo>
                  <a:lnTo>
                    <a:pt x="0" y="6577"/>
                  </a:lnTo>
                  <a:lnTo>
                    <a:pt x="453" y="272"/>
                  </a:lnTo>
                  <a:lnTo>
                    <a:pt x="680" y="91"/>
                  </a:lnTo>
                  <a:lnTo>
                    <a:pt x="907" y="0"/>
                  </a:lnTo>
                  <a:lnTo>
                    <a:pt x="1905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9" name="Line 46"/>
            <p:cNvSpPr>
              <a:spLocks noChangeShapeType="1"/>
            </p:cNvSpPr>
            <p:nvPr/>
          </p:nvSpPr>
          <p:spPr bwMode="auto">
            <a:xfrm>
              <a:off x="24052" y="9083"/>
              <a:ext cx="22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0" name="Line 47"/>
            <p:cNvSpPr>
              <a:spLocks noChangeShapeType="1"/>
            </p:cNvSpPr>
            <p:nvPr/>
          </p:nvSpPr>
          <p:spPr bwMode="auto">
            <a:xfrm>
              <a:off x="3994" y="16885"/>
              <a:ext cx="217" cy="12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1" name="Line 50"/>
            <p:cNvSpPr>
              <a:spLocks noChangeShapeType="1"/>
            </p:cNvSpPr>
            <p:nvPr/>
          </p:nvSpPr>
          <p:spPr bwMode="auto">
            <a:xfrm flipH="1" flipV="1">
              <a:off x="4593" y="465"/>
              <a:ext cx="0" cy="10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2" name="Line 51"/>
            <p:cNvSpPr>
              <a:spLocks noChangeShapeType="1"/>
            </p:cNvSpPr>
            <p:nvPr/>
          </p:nvSpPr>
          <p:spPr bwMode="auto">
            <a:xfrm flipV="1">
              <a:off x="6271" y="1349"/>
              <a:ext cx="17826" cy="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3" name="Line 52"/>
            <p:cNvSpPr>
              <a:spLocks noChangeShapeType="1"/>
            </p:cNvSpPr>
            <p:nvPr/>
          </p:nvSpPr>
          <p:spPr bwMode="auto">
            <a:xfrm>
              <a:off x="4593" y="737"/>
              <a:ext cx="21772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4" name="Line 53"/>
            <p:cNvSpPr>
              <a:spLocks noChangeShapeType="1"/>
            </p:cNvSpPr>
            <p:nvPr/>
          </p:nvSpPr>
          <p:spPr bwMode="auto">
            <a:xfrm>
              <a:off x="4593" y="465"/>
              <a:ext cx="217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</p:grpSp>
      <p:grpSp>
        <p:nvGrpSpPr>
          <p:cNvPr id="25" name="Group 67"/>
          <p:cNvGrpSpPr>
            <a:grpSpLocks/>
          </p:cNvGrpSpPr>
          <p:nvPr/>
        </p:nvGrpSpPr>
        <p:grpSpPr bwMode="auto">
          <a:xfrm>
            <a:off x="11107738" y="3186113"/>
            <a:ext cx="7416800" cy="6265862"/>
            <a:chOff x="6997" y="2007"/>
            <a:chExt cx="4672" cy="3947"/>
          </a:xfrm>
        </p:grpSpPr>
        <p:sp>
          <p:nvSpPr>
            <p:cNvPr id="26" name="Rectangle 55"/>
            <p:cNvSpPr>
              <a:spLocks noChangeArrowheads="1"/>
            </p:cNvSpPr>
            <p:nvPr/>
          </p:nvSpPr>
          <p:spPr bwMode="auto">
            <a:xfrm>
              <a:off x="6997" y="2007"/>
              <a:ext cx="1360" cy="18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TW" altLang="en-US" sz="8200"/>
            </a:p>
          </p:txBody>
        </p:sp>
        <p:sp>
          <p:nvSpPr>
            <p:cNvPr id="27" name="Rectangle 56"/>
            <p:cNvSpPr>
              <a:spLocks noChangeArrowheads="1"/>
            </p:cNvSpPr>
            <p:nvPr/>
          </p:nvSpPr>
          <p:spPr bwMode="auto">
            <a:xfrm>
              <a:off x="8653" y="2007"/>
              <a:ext cx="1360" cy="18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TW" altLang="en-US" sz="8200"/>
            </a:p>
          </p:txBody>
        </p:sp>
        <p:sp>
          <p:nvSpPr>
            <p:cNvPr id="28" name="Rectangle 57"/>
            <p:cNvSpPr>
              <a:spLocks noChangeArrowheads="1"/>
            </p:cNvSpPr>
            <p:nvPr/>
          </p:nvSpPr>
          <p:spPr bwMode="auto">
            <a:xfrm>
              <a:off x="10309" y="2007"/>
              <a:ext cx="1360" cy="18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TW" altLang="en-US" sz="8200"/>
            </a:p>
          </p:txBody>
        </p:sp>
        <p:sp>
          <p:nvSpPr>
            <p:cNvPr id="29" name="Rectangle 58"/>
            <p:cNvSpPr>
              <a:spLocks noChangeArrowheads="1"/>
            </p:cNvSpPr>
            <p:nvPr/>
          </p:nvSpPr>
          <p:spPr bwMode="auto">
            <a:xfrm>
              <a:off x="6997" y="4094"/>
              <a:ext cx="1360" cy="18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TW" altLang="en-US" sz="8200"/>
            </a:p>
          </p:txBody>
        </p:sp>
        <p:sp>
          <p:nvSpPr>
            <p:cNvPr id="30" name="Rectangle 59"/>
            <p:cNvSpPr>
              <a:spLocks noChangeArrowheads="1"/>
            </p:cNvSpPr>
            <p:nvPr/>
          </p:nvSpPr>
          <p:spPr bwMode="auto">
            <a:xfrm>
              <a:off x="8653" y="4094"/>
              <a:ext cx="1360" cy="18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TW" altLang="en-US" sz="8200"/>
            </a:p>
          </p:txBody>
        </p:sp>
        <p:sp>
          <p:nvSpPr>
            <p:cNvPr id="31" name="Rectangle 60"/>
            <p:cNvSpPr>
              <a:spLocks noChangeArrowheads="1"/>
            </p:cNvSpPr>
            <p:nvPr/>
          </p:nvSpPr>
          <p:spPr bwMode="auto">
            <a:xfrm>
              <a:off x="10309" y="4094"/>
              <a:ext cx="1360" cy="18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TW" altLang="en-US" sz="8200"/>
            </a:p>
          </p:txBody>
        </p:sp>
      </p:grpSp>
      <p:sp>
        <p:nvSpPr>
          <p:cNvPr id="32" name="Oval 68"/>
          <p:cNvSpPr>
            <a:spLocks noChangeArrowheads="1"/>
          </p:cNvSpPr>
          <p:nvPr/>
        </p:nvSpPr>
        <p:spPr bwMode="auto">
          <a:xfrm>
            <a:off x="28468638" y="6980238"/>
            <a:ext cx="1582737" cy="20875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8200"/>
          </a:p>
        </p:txBody>
      </p:sp>
      <p:sp>
        <p:nvSpPr>
          <p:cNvPr id="33" name="Text Box 69"/>
          <p:cNvSpPr txBox="1">
            <a:spLocks noChangeArrowheads="1"/>
          </p:cNvSpPr>
          <p:nvPr/>
        </p:nvSpPr>
        <p:spPr bwMode="auto">
          <a:xfrm>
            <a:off x="28408313" y="7540625"/>
            <a:ext cx="170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4000" b="1">
                <a:ea typeface="標楷體" panose="03000509000000000000" pitchFamily="65" charset="-120"/>
              </a:rPr>
              <a:t>典禮台</a:t>
            </a:r>
          </a:p>
        </p:txBody>
      </p:sp>
      <p:sp>
        <p:nvSpPr>
          <p:cNvPr id="34" name="Text Box 72"/>
          <p:cNvSpPr txBox="1">
            <a:spLocks noChangeArrowheads="1"/>
          </p:cNvSpPr>
          <p:nvPr/>
        </p:nvSpPr>
        <p:spPr bwMode="auto">
          <a:xfrm>
            <a:off x="32697465" y="7456488"/>
            <a:ext cx="265008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9600" b="1" dirty="0">
                <a:ea typeface="標楷體" panose="03000509000000000000" pitchFamily="65" charset="-120"/>
              </a:rPr>
              <a:t>操場</a:t>
            </a:r>
            <a:endParaRPr lang="zh-TW" altLang="en-US" sz="4800" b="1" dirty="0">
              <a:solidFill>
                <a:srgbClr val="FF0000"/>
              </a:solidFill>
              <a:ea typeface="標楷體" panose="03000509000000000000" pitchFamily="65" charset="-120"/>
            </a:endParaRPr>
          </a:p>
        </p:txBody>
      </p:sp>
      <p:sp>
        <p:nvSpPr>
          <p:cNvPr id="35" name="Freeform 82"/>
          <p:cNvSpPr>
            <a:spLocks/>
          </p:cNvSpPr>
          <p:nvPr/>
        </p:nvSpPr>
        <p:spPr bwMode="auto">
          <a:xfrm>
            <a:off x="21764625" y="10244138"/>
            <a:ext cx="7056438" cy="6051550"/>
          </a:xfrm>
          <a:custGeom>
            <a:avLst/>
            <a:gdLst>
              <a:gd name="T0" fmla="*/ 2147483646 w 10000"/>
              <a:gd name="T1" fmla="*/ 2147483646 h 10003"/>
              <a:gd name="T2" fmla="*/ 2147483646 w 10000"/>
              <a:gd name="T3" fmla="*/ 2147483646 h 10003"/>
              <a:gd name="T4" fmla="*/ 2147483646 w 10000"/>
              <a:gd name="T5" fmla="*/ 2147483646 h 10003"/>
              <a:gd name="T6" fmla="*/ 2147483646 w 10000"/>
              <a:gd name="T7" fmla="*/ 2147483646 h 10003"/>
              <a:gd name="T8" fmla="*/ 2147483646 w 10000"/>
              <a:gd name="T9" fmla="*/ 2147483646 h 10003"/>
              <a:gd name="T10" fmla="*/ 0 w 10000"/>
              <a:gd name="T11" fmla="*/ 0 h 10003"/>
              <a:gd name="T12" fmla="*/ 2147483646 w 10000"/>
              <a:gd name="T13" fmla="*/ 2147483646 h 10003"/>
              <a:gd name="T14" fmla="*/ 2147483646 w 10000"/>
              <a:gd name="T15" fmla="*/ 2147483646 h 10003"/>
              <a:gd name="T16" fmla="*/ 2147483646 w 10000"/>
              <a:gd name="T17" fmla="*/ 2147483646 h 10003"/>
              <a:gd name="T18" fmla="*/ 2147483646 w 10000"/>
              <a:gd name="T19" fmla="*/ 2147483646 h 10003"/>
              <a:gd name="T20" fmla="*/ 2147483646 w 10000"/>
              <a:gd name="T21" fmla="*/ 2147483646 h 10003"/>
              <a:gd name="T22" fmla="*/ 2147483646 w 10000"/>
              <a:gd name="T23" fmla="*/ 2147483646 h 10003"/>
              <a:gd name="T24" fmla="*/ 2147483646 w 10000"/>
              <a:gd name="T25" fmla="*/ 2147483646 h 10003"/>
              <a:gd name="T26" fmla="*/ 2147483646 w 10000"/>
              <a:gd name="T27" fmla="*/ 2147483646 h 10003"/>
              <a:gd name="T28" fmla="*/ 2147483646 w 10000"/>
              <a:gd name="T29" fmla="*/ 2147483646 h 10003"/>
              <a:gd name="T30" fmla="*/ 2147483646 w 10000"/>
              <a:gd name="T31" fmla="*/ 2147483646 h 10003"/>
              <a:gd name="T32" fmla="*/ 2147483646 w 10000"/>
              <a:gd name="T33" fmla="*/ 2147483646 h 10003"/>
              <a:gd name="T34" fmla="*/ 2147483646 w 10000"/>
              <a:gd name="T35" fmla="*/ 2147483646 h 10003"/>
              <a:gd name="T36" fmla="*/ 2147483646 w 10000"/>
              <a:gd name="T37" fmla="*/ 2147483646 h 10003"/>
              <a:gd name="T38" fmla="*/ 2147483646 w 10000"/>
              <a:gd name="T39" fmla="*/ 2147483646 h 10003"/>
              <a:gd name="T40" fmla="*/ 2147483646 w 10000"/>
              <a:gd name="T41" fmla="*/ 2147483646 h 1000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000" h="10003">
                <a:moveTo>
                  <a:pt x="612" y="10000"/>
                </a:moveTo>
                <a:cubicBezTo>
                  <a:pt x="578" y="8889"/>
                  <a:pt x="545" y="7778"/>
                  <a:pt x="511" y="6667"/>
                </a:cubicBezTo>
                <a:lnTo>
                  <a:pt x="817" y="5236"/>
                </a:lnTo>
                <a:lnTo>
                  <a:pt x="338" y="4887"/>
                </a:lnTo>
                <a:lnTo>
                  <a:pt x="918" y="3808"/>
                </a:lnTo>
                <a:lnTo>
                  <a:pt x="0" y="0"/>
                </a:lnTo>
                <a:lnTo>
                  <a:pt x="6837" y="118"/>
                </a:lnTo>
                <a:lnTo>
                  <a:pt x="7143" y="1546"/>
                </a:lnTo>
                <a:lnTo>
                  <a:pt x="8164" y="1428"/>
                </a:lnTo>
                <a:cubicBezTo>
                  <a:pt x="8419" y="1487"/>
                  <a:pt x="8605" y="1645"/>
                  <a:pt x="8673" y="1903"/>
                </a:cubicBezTo>
                <a:cubicBezTo>
                  <a:pt x="8741" y="2161"/>
                  <a:pt x="8622" y="2678"/>
                  <a:pt x="8571" y="2976"/>
                </a:cubicBezTo>
                <a:cubicBezTo>
                  <a:pt x="8520" y="3274"/>
                  <a:pt x="8588" y="3551"/>
                  <a:pt x="8367" y="3690"/>
                </a:cubicBezTo>
                <a:lnTo>
                  <a:pt x="7244" y="3808"/>
                </a:lnTo>
                <a:lnTo>
                  <a:pt x="7244" y="4522"/>
                </a:lnTo>
                <a:lnTo>
                  <a:pt x="9795" y="4047"/>
                </a:lnTo>
                <a:cubicBezTo>
                  <a:pt x="9830" y="4285"/>
                  <a:pt x="9864" y="4523"/>
                  <a:pt x="9899" y="4761"/>
                </a:cubicBezTo>
                <a:cubicBezTo>
                  <a:pt x="9933" y="4999"/>
                  <a:pt x="9966" y="5237"/>
                  <a:pt x="10000" y="5475"/>
                </a:cubicBezTo>
                <a:lnTo>
                  <a:pt x="9733" y="6761"/>
                </a:lnTo>
                <a:lnTo>
                  <a:pt x="2121" y="7856"/>
                </a:lnTo>
                <a:lnTo>
                  <a:pt x="1735" y="8451"/>
                </a:lnTo>
                <a:cubicBezTo>
                  <a:pt x="1735" y="8967"/>
                  <a:pt x="1738" y="10003"/>
                  <a:pt x="1738" y="1000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6" name="手繪多邊形 120"/>
          <p:cNvSpPr>
            <a:spLocks/>
          </p:cNvSpPr>
          <p:nvPr/>
        </p:nvSpPr>
        <p:spPr bwMode="auto">
          <a:xfrm>
            <a:off x="23022268" y="15487360"/>
            <a:ext cx="6094412" cy="3208337"/>
          </a:xfrm>
          <a:custGeom>
            <a:avLst/>
            <a:gdLst>
              <a:gd name="T0" fmla="*/ 201150 w 6093571"/>
              <a:gd name="T1" fmla="*/ 2582351 h 3208277"/>
              <a:gd name="T2" fmla="*/ 211763 w 6093571"/>
              <a:gd name="T3" fmla="*/ 3208411 h 3208277"/>
              <a:gd name="T4" fmla="*/ 645759 w 6093571"/>
              <a:gd name="T5" fmla="*/ 3207717 h 3208277"/>
              <a:gd name="T6" fmla="*/ 5528965 w 6093571"/>
              <a:gd name="T7" fmla="*/ 2524229 h 3208277"/>
              <a:gd name="T8" fmla="*/ 5427288 w 6093571"/>
              <a:gd name="T9" fmla="*/ 1894099 h 3208277"/>
              <a:gd name="T10" fmla="*/ 6098618 w 6093571"/>
              <a:gd name="T11" fmla="*/ 1775452 h 3208277"/>
              <a:gd name="T12" fmla="*/ 5633825 w 6093571"/>
              <a:gd name="T13" fmla="*/ 0 h 3208277"/>
              <a:gd name="T14" fmla="*/ 0 w 6093571"/>
              <a:gd name="T15" fmla="*/ 840095 h 32082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093571" h="3208277">
                <a:moveTo>
                  <a:pt x="200982" y="2582245"/>
                </a:moveTo>
                <a:cubicBezTo>
                  <a:pt x="202896" y="2785983"/>
                  <a:pt x="209675" y="3004539"/>
                  <a:pt x="211589" y="3208277"/>
                </a:cubicBezTo>
                <a:lnTo>
                  <a:pt x="645225" y="3207583"/>
                </a:lnTo>
                <a:lnTo>
                  <a:pt x="5524388" y="2524125"/>
                </a:lnTo>
                <a:lnTo>
                  <a:pt x="5422795" y="1894022"/>
                </a:lnTo>
                <a:lnTo>
                  <a:pt x="6093571" y="1775379"/>
                </a:lnTo>
                <a:lnTo>
                  <a:pt x="5629163" y="0"/>
                </a:lnTo>
                <a:lnTo>
                  <a:pt x="0" y="840058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7" name="手繪多邊形 70"/>
          <p:cNvSpPr>
            <a:spLocks/>
          </p:cNvSpPr>
          <p:nvPr/>
        </p:nvSpPr>
        <p:spPr bwMode="auto">
          <a:xfrm>
            <a:off x="11044238" y="16143288"/>
            <a:ext cx="6010275" cy="2919412"/>
          </a:xfrm>
          <a:custGeom>
            <a:avLst/>
            <a:gdLst>
              <a:gd name="T0" fmla="*/ 5917882 w 6010275"/>
              <a:gd name="T1" fmla="*/ 1185744 h 2918757"/>
              <a:gd name="T2" fmla="*/ 5837028 w 6010275"/>
              <a:gd name="T3" fmla="*/ 61345 h 2918757"/>
              <a:gd name="T4" fmla="*/ 3951922 w 6010275"/>
              <a:gd name="T5" fmla="*/ 0 h 2918757"/>
              <a:gd name="T6" fmla="*/ 512826 w 6010275"/>
              <a:gd name="T7" fmla="*/ 585459 h 2918757"/>
              <a:gd name="T8" fmla="*/ 599694 w 6010275"/>
              <a:gd name="T9" fmla="*/ 1077311 h 2918757"/>
              <a:gd name="T10" fmla="*/ 0 w 6010275"/>
              <a:gd name="T11" fmla="*/ 1167813 h 2918757"/>
              <a:gd name="T12" fmla="*/ 179451 w 6010275"/>
              <a:gd name="T13" fmla="*/ 2344910 h 2918757"/>
              <a:gd name="T14" fmla="*/ 1028700 w 6010275"/>
              <a:gd name="T15" fmla="*/ 2217049 h 2918757"/>
              <a:gd name="T16" fmla="*/ 1152525 w 6010275"/>
              <a:gd name="T17" fmla="*/ 2875209 h 2918757"/>
              <a:gd name="T18" fmla="*/ 1733550 w 6010275"/>
              <a:gd name="T19" fmla="*/ 2922900 h 2918757"/>
              <a:gd name="T20" fmla="*/ 2352675 w 6010275"/>
              <a:gd name="T21" fmla="*/ 2636744 h 2918757"/>
              <a:gd name="T22" fmla="*/ 6010275 w 6010275"/>
              <a:gd name="T23" fmla="*/ 2522283 h 2918757"/>
              <a:gd name="T24" fmla="*/ 5981890 w 6010275"/>
              <a:gd name="T25" fmla="*/ 1963890 h 291875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010275" h="2918757">
                <a:moveTo>
                  <a:pt x="5917882" y="1184062"/>
                </a:moveTo>
                <a:lnTo>
                  <a:pt x="5837028" y="61257"/>
                </a:lnTo>
                <a:lnTo>
                  <a:pt x="3951922" y="0"/>
                </a:lnTo>
                <a:lnTo>
                  <a:pt x="512826" y="584631"/>
                </a:lnTo>
                <a:lnTo>
                  <a:pt x="599694" y="1075783"/>
                </a:lnTo>
                <a:lnTo>
                  <a:pt x="0" y="1166157"/>
                </a:lnTo>
                <a:lnTo>
                  <a:pt x="179451" y="2341585"/>
                </a:lnTo>
                <a:lnTo>
                  <a:pt x="1028700" y="2213907"/>
                </a:lnTo>
                <a:lnTo>
                  <a:pt x="1152525" y="2871132"/>
                </a:lnTo>
                <a:lnTo>
                  <a:pt x="1733550" y="2918757"/>
                </a:lnTo>
                <a:lnTo>
                  <a:pt x="2352675" y="2633007"/>
                </a:lnTo>
                <a:lnTo>
                  <a:pt x="6010275" y="2518707"/>
                </a:lnTo>
                <a:cubicBezTo>
                  <a:pt x="5996241" y="2302409"/>
                  <a:pt x="5981890" y="1961106"/>
                  <a:pt x="5981890" y="1961106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8" name="手繪多邊形 83"/>
          <p:cNvSpPr>
            <a:spLocks/>
          </p:cNvSpPr>
          <p:nvPr/>
        </p:nvSpPr>
        <p:spPr bwMode="auto">
          <a:xfrm>
            <a:off x="15670213" y="18648363"/>
            <a:ext cx="7146925" cy="5454650"/>
          </a:xfrm>
          <a:custGeom>
            <a:avLst/>
            <a:gdLst>
              <a:gd name="T0" fmla="*/ 6477520 w 7147906"/>
              <a:gd name="T1" fmla="*/ 0 h 5454647"/>
              <a:gd name="T2" fmla="*/ 6483540 w 7147906"/>
              <a:gd name="T3" fmla="*/ 891068 h 5454647"/>
              <a:gd name="T4" fmla="*/ 5762601 w 7147906"/>
              <a:gd name="T5" fmla="*/ 858417 h 5454647"/>
              <a:gd name="T6" fmla="*/ 5255089 w 7147906"/>
              <a:gd name="T7" fmla="*/ 1047070 h 5454647"/>
              <a:gd name="T8" fmla="*/ 4892661 w 7147906"/>
              <a:gd name="T9" fmla="*/ 1426818 h 5454647"/>
              <a:gd name="T10" fmla="*/ 4820152 w 7147906"/>
              <a:gd name="T11" fmla="*/ 1843407 h 5454647"/>
              <a:gd name="T12" fmla="*/ 0 w 7147906"/>
              <a:gd name="T13" fmla="*/ 2070844 h 5454647"/>
              <a:gd name="T14" fmla="*/ 1888 w 7147906"/>
              <a:gd name="T15" fmla="*/ 3299953 h 5454647"/>
              <a:gd name="T16" fmla="*/ 4961005 w 7147906"/>
              <a:gd name="T17" fmla="*/ 3328976 h 5454647"/>
              <a:gd name="T18" fmla="*/ 4946505 w 7147906"/>
              <a:gd name="T19" fmla="*/ 3764313 h 5454647"/>
              <a:gd name="T20" fmla="*/ 3119659 w 7147906"/>
              <a:gd name="T21" fmla="*/ 3701560 h 5454647"/>
              <a:gd name="T22" fmla="*/ 668901 w 7147906"/>
              <a:gd name="T23" fmla="*/ 4431832 h 5454647"/>
              <a:gd name="T24" fmla="*/ 668901 w 7147906"/>
              <a:gd name="T25" fmla="*/ 4867177 h 5454647"/>
              <a:gd name="T26" fmla="*/ 987907 w 7147906"/>
              <a:gd name="T27" fmla="*/ 5273492 h 5454647"/>
              <a:gd name="T28" fmla="*/ 4990006 w 7147906"/>
              <a:gd name="T29" fmla="*/ 5273492 h 5454647"/>
              <a:gd name="T30" fmla="*/ 5280013 w 7147906"/>
              <a:gd name="T31" fmla="*/ 5447627 h 5454647"/>
              <a:gd name="T32" fmla="*/ 5352514 w 7147906"/>
              <a:gd name="T33" fmla="*/ 5360560 h 5454647"/>
              <a:gd name="T34" fmla="*/ 6063415 w 7147906"/>
              <a:gd name="T35" fmla="*/ 5375730 h 5454647"/>
              <a:gd name="T36" fmla="*/ 6488399 w 7147906"/>
              <a:gd name="T37" fmla="*/ 5446011 h 5454647"/>
              <a:gd name="T38" fmla="*/ 6774846 w 7147906"/>
              <a:gd name="T39" fmla="*/ 5435100 h 5454647"/>
              <a:gd name="T40" fmla="*/ 6981063 w 7147906"/>
              <a:gd name="T41" fmla="*/ 5300181 h 5454647"/>
              <a:gd name="T42" fmla="*/ 7087291 w 7147906"/>
              <a:gd name="T43" fmla="*/ 5142217 h 5454647"/>
              <a:gd name="T44" fmla="*/ 7141042 w 7147906"/>
              <a:gd name="T45" fmla="*/ 4966952 h 5454647"/>
              <a:gd name="T46" fmla="*/ 7136056 w 7147906"/>
              <a:gd name="T47" fmla="*/ 4736575 h 5454647"/>
              <a:gd name="T48" fmla="*/ 7136406 w 7147906"/>
              <a:gd name="T49" fmla="*/ 4199082 h 5454647"/>
              <a:gd name="T50" fmla="*/ 7130474 w 7147906"/>
              <a:gd name="T51" fmla="*/ 3314370 h 5454647"/>
              <a:gd name="T52" fmla="*/ 7123326 w 7147906"/>
              <a:gd name="T53" fmla="*/ 7387 h 545464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147906" h="5454647">
                <a:moveTo>
                  <a:pt x="6483746" y="0"/>
                </a:moveTo>
                <a:cubicBezTo>
                  <a:pt x="6485755" y="297084"/>
                  <a:pt x="6487763" y="594169"/>
                  <a:pt x="6489772" y="891253"/>
                </a:cubicBezTo>
                <a:cubicBezTo>
                  <a:pt x="6278256" y="846501"/>
                  <a:pt x="5994170" y="845289"/>
                  <a:pt x="5768140" y="858595"/>
                </a:cubicBezTo>
                <a:cubicBezTo>
                  <a:pt x="5563202" y="884600"/>
                  <a:pt x="5419798" y="950519"/>
                  <a:pt x="5260141" y="1047281"/>
                </a:cubicBezTo>
                <a:cubicBezTo>
                  <a:pt x="5100484" y="1144043"/>
                  <a:pt x="5002064" y="1293455"/>
                  <a:pt x="4897365" y="1427108"/>
                </a:cubicBezTo>
                <a:lnTo>
                  <a:pt x="4824786" y="1843783"/>
                </a:lnTo>
                <a:lnTo>
                  <a:pt x="0" y="2071267"/>
                </a:lnTo>
                <a:cubicBezTo>
                  <a:pt x="629" y="2481053"/>
                  <a:pt x="1259" y="2890839"/>
                  <a:pt x="1888" y="3300625"/>
                </a:cubicBezTo>
                <a:lnTo>
                  <a:pt x="4965773" y="3329654"/>
                </a:lnTo>
                <a:lnTo>
                  <a:pt x="4951259" y="3765082"/>
                </a:lnTo>
                <a:lnTo>
                  <a:pt x="3122657" y="3702316"/>
                </a:lnTo>
                <a:lnTo>
                  <a:pt x="669545" y="4432739"/>
                </a:lnTo>
                <a:lnTo>
                  <a:pt x="669545" y="4868168"/>
                </a:lnTo>
                <a:lnTo>
                  <a:pt x="988859" y="5274568"/>
                </a:lnTo>
                <a:lnTo>
                  <a:pt x="4994802" y="5274568"/>
                </a:lnTo>
                <a:lnTo>
                  <a:pt x="5285088" y="5448739"/>
                </a:lnTo>
                <a:lnTo>
                  <a:pt x="5357659" y="5361654"/>
                </a:lnTo>
                <a:lnTo>
                  <a:pt x="6069244" y="5376827"/>
                </a:lnTo>
                <a:lnTo>
                  <a:pt x="6494636" y="5447122"/>
                </a:lnTo>
                <a:cubicBezTo>
                  <a:pt x="6613322" y="5457019"/>
                  <a:pt x="6699169" y="5460519"/>
                  <a:pt x="6781358" y="5436209"/>
                </a:cubicBezTo>
                <a:cubicBezTo>
                  <a:pt x="6863547" y="5411899"/>
                  <a:pt x="6935649" y="5350086"/>
                  <a:pt x="6987773" y="5301262"/>
                </a:cubicBezTo>
                <a:cubicBezTo>
                  <a:pt x="7036766" y="5252260"/>
                  <a:pt x="7067414" y="5198815"/>
                  <a:pt x="7094103" y="5143265"/>
                </a:cubicBezTo>
                <a:cubicBezTo>
                  <a:pt x="7120792" y="5087715"/>
                  <a:pt x="7136639" y="5035407"/>
                  <a:pt x="7147906" y="4967964"/>
                </a:cubicBezTo>
                <a:lnTo>
                  <a:pt x="7142916" y="4737539"/>
                </a:lnTo>
                <a:cubicBezTo>
                  <a:pt x="7142143" y="4609535"/>
                  <a:pt x="7145390" y="4988299"/>
                  <a:pt x="7143266" y="4199941"/>
                </a:cubicBezTo>
                <a:cubicBezTo>
                  <a:pt x="7142335" y="3962859"/>
                  <a:pt x="7139510" y="4013804"/>
                  <a:pt x="7137328" y="3315045"/>
                </a:cubicBezTo>
                <a:cubicBezTo>
                  <a:pt x="7135146" y="2616286"/>
                  <a:pt x="7131365" y="558665"/>
                  <a:pt x="7130173" y="7389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cxnSp>
        <p:nvCxnSpPr>
          <p:cNvPr id="39" name="直線接點 9"/>
          <p:cNvCxnSpPr>
            <a:cxnSpLocks noChangeShapeType="1"/>
          </p:cNvCxnSpPr>
          <p:nvPr/>
        </p:nvCxnSpPr>
        <p:spPr bwMode="auto">
          <a:xfrm>
            <a:off x="20173950" y="20512088"/>
            <a:ext cx="0" cy="14668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直線接點 11"/>
          <p:cNvCxnSpPr>
            <a:cxnSpLocks noChangeShapeType="1"/>
          </p:cNvCxnSpPr>
          <p:nvPr/>
        </p:nvCxnSpPr>
        <p:spPr bwMode="auto">
          <a:xfrm>
            <a:off x="20031075" y="20512088"/>
            <a:ext cx="0" cy="14684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直線接點 90"/>
          <p:cNvCxnSpPr>
            <a:cxnSpLocks noChangeShapeType="1"/>
          </p:cNvCxnSpPr>
          <p:nvPr/>
        </p:nvCxnSpPr>
        <p:spPr bwMode="auto">
          <a:xfrm>
            <a:off x="19888200" y="20516850"/>
            <a:ext cx="0" cy="14573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直線接點 91"/>
          <p:cNvCxnSpPr>
            <a:cxnSpLocks noChangeShapeType="1"/>
          </p:cNvCxnSpPr>
          <p:nvPr/>
        </p:nvCxnSpPr>
        <p:spPr bwMode="auto">
          <a:xfrm flipH="1">
            <a:off x="19745325" y="20531138"/>
            <a:ext cx="0" cy="14382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直線接點 92"/>
          <p:cNvCxnSpPr>
            <a:cxnSpLocks noChangeShapeType="1"/>
          </p:cNvCxnSpPr>
          <p:nvPr/>
        </p:nvCxnSpPr>
        <p:spPr bwMode="auto">
          <a:xfrm>
            <a:off x="19604038" y="20540663"/>
            <a:ext cx="0" cy="143986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直線接點 93"/>
          <p:cNvCxnSpPr>
            <a:cxnSpLocks noChangeShapeType="1"/>
          </p:cNvCxnSpPr>
          <p:nvPr/>
        </p:nvCxnSpPr>
        <p:spPr bwMode="auto">
          <a:xfrm>
            <a:off x="19459575" y="20540663"/>
            <a:ext cx="1588" cy="142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直線接點 94"/>
          <p:cNvCxnSpPr>
            <a:cxnSpLocks noChangeShapeType="1"/>
          </p:cNvCxnSpPr>
          <p:nvPr/>
        </p:nvCxnSpPr>
        <p:spPr bwMode="auto">
          <a:xfrm flipH="1">
            <a:off x="19316700" y="20545425"/>
            <a:ext cx="0" cy="14255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直線接點 95"/>
          <p:cNvCxnSpPr>
            <a:cxnSpLocks noChangeShapeType="1"/>
          </p:cNvCxnSpPr>
          <p:nvPr/>
        </p:nvCxnSpPr>
        <p:spPr bwMode="auto">
          <a:xfrm>
            <a:off x="19173825" y="20550188"/>
            <a:ext cx="0" cy="14239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直線接點 96"/>
          <p:cNvCxnSpPr>
            <a:cxnSpLocks noChangeShapeType="1"/>
          </p:cNvCxnSpPr>
          <p:nvPr/>
        </p:nvCxnSpPr>
        <p:spPr bwMode="auto">
          <a:xfrm>
            <a:off x="19026188" y="20559713"/>
            <a:ext cx="4762" cy="14049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直線接點 110"/>
          <p:cNvCxnSpPr>
            <a:cxnSpLocks noChangeShapeType="1"/>
          </p:cNvCxnSpPr>
          <p:nvPr/>
        </p:nvCxnSpPr>
        <p:spPr bwMode="auto">
          <a:xfrm>
            <a:off x="18878550" y="20569238"/>
            <a:ext cx="4763" cy="140493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直線接點 111"/>
          <p:cNvCxnSpPr>
            <a:cxnSpLocks noChangeShapeType="1"/>
          </p:cNvCxnSpPr>
          <p:nvPr/>
        </p:nvCxnSpPr>
        <p:spPr bwMode="auto">
          <a:xfrm>
            <a:off x="18730913" y="20569238"/>
            <a:ext cx="4762" cy="1400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直線接點 115"/>
          <p:cNvCxnSpPr>
            <a:cxnSpLocks noChangeShapeType="1"/>
          </p:cNvCxnSpPr>
          <p:nvPr/>
        </p:nvCxnSpPr>
        <p:spPr bwMode="auto">
          <a:xfrm>
            <a:off x="18586450" y="20578763"/>
            <a:ext cx="3175" cy="13858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直線接點 117"/>
          <p:cNvCxnSpPr>
            <a:cxnSpLocks noChangeShapeType="1"/>
          </p:cNvCxnSpPr>
          <p:nvPr/>
        </p:nvCxnSpPr>
        <p:spPr bwMode="auto">
          <a:xfrm flipH="1">
            <a:off x="18441988" y="20583525"/>
            <a:ext cx="1587" cy="138112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直線接點 119"/>
          <p:cNvCxnSpPr>
            <a:cxnSpLocks noChangeShapeType="1"/>
          </p:cNvCxnSpPr>
          <p:nvPr/>
        </p:nvCxnSpPr>
        <p:spPr bwMode="auto">
          <a:xfrm>
            <a:off x="18295938" y="20588288"/>
            <a:ext cx="3175" cy="1371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直線接點 120"/>
          <p:cNvCxnSpPr>
            <a:cxnSpLocks noChangeShapeType="1"/>
          </p:cNvCxnSpPr>
          <p:nvPr/>
        </p:nvCxnSpPr>
        <p:spPr bwMode="auto">
          <a:xfrm>
            <a:off x="18149888" y="20597813"/>
            <a:ext cx="3175" cy="1371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文字方塊 34"/>
          <p:cNvSpPr txBox="1">
            <a:spLocks noChangeArrowheads="1"/>
          </p:cNvSpPr>
          <p:nvPr/>
        </p:nvSpPr>
        <p:spPr bwMode="auto">
          <a:xfrm>
            <a:off x="7470775" y="8437563"/>
            <a:ext cx="208915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8200" b="1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東橋一路</a:t>
            </a:r>
          </a:p>
        </p:txBody>
      </p:sp>
      <p:sp>
        <p:nvSpPr>
          <p:cNvPr id="55" name="文字方塊 126"/>
          <p:cNvSpPr txBox="1">
            <a:spLocks noChangeArrowheads="1"/>
          </p:cNvSpPr>
          <p:nvPr/>
        </p:nvSpPr>
        <p:spPr bwMode="auto">
          <a:xfrm>
            <a:off x="37592000" y="9952038"/>
            <a:ext cx="208915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8200" b="1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東橋三路</a:t>
            </a:r>
          </a:p>
        </p:txBody>
      </p:sp>
      <p:sp>
        <p:nvSpPr>
          <p:cNvPr id="56" name="文字方塊 127"/>
          <p:cNvSpPr txBox="1">
            <a:spLocks noChangeArrowheads="1"/>
          </p:cNvSpPr>
          <p:nvPr/>
        </p:nvSpPr>
        <p:spPr bwMode="auto">
          <a:xfrm>
            <a:off x="20367625" y="26085800"/>
            <a:ext cx="6970713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8200" b="1" dirty="0">
                <a:solidFill>
                  <a:srgbClr val="00206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東橋十街</a:t>
            </a:r>
          </a:p>
        </p:txBody>
      </p:sp>
      <p:sp>
        <p:nvSpPr>
          <p:cNvPr id="57" name="矩形 1"/>
          <p:cNvSpPr>
            <a:spLocks noChangeArrowheads="1"/>
          </p:cNvSpPr>
          <p:nvPr/>
        </p:nvSpPr>
        <p:spPr bwMode="auto">
          <a:xfrm>
            <a:off x="17587913" y="23415625"/>
            <a:ext cx="3024187" cy="5048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學務處、總務處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8" name="手繪多邊形 107"/>
          <p:cNvSpPr>
            <a:spLocks/>
          </p:cNvSpPr>
          <p:nvPr/>
        </p:nvSpPr>
        <p:spPr bwMode="auto">
          <a:xfrm>
            <a:off x="22802850" y="21766213"/>
            <a:ext cx="6667500" cy="2322512"/>
          </a:xfrm>
          <a:custGeom>
            <a:avLst/>
            <a:gdLst>
              <a:gd name="T0" fmla="*/ 0 w 6667316"/>
              <a:gd name="T1" fmla="*/ 203387 h 2322387"/>
              <a:gd name="T2" fmla="*/ 4120324 w 6667316"/>
              <a:gd name="T3" fmla="*/ 206995 h 2322387"/>
              <a:gd name="T4" fmla="*/ 4326413 w 6667316"/>
              <a:gd name="T5" fmla="*/ 87224 h 2322387"/>
              <a:gd name="T6" fmla="*/ 4703890 w 6667316"/>
              <a:gd name="T7" fmla="*/ 101 h 2322387"/>
              <a:gd name="T8" fmla="*/ 5037806 w 6667316"/>
              <a:gd name="T9" fmla="*/ 72704 h 2322387"/>
              <a:gd name="T10" fmla="*/ 5197503 w 6667316"/>
              <a:gd name="T11" fmla="*/ 203387 h 2322387"/>
              <a:gd name="T12" fmla="*/ 5342685 w 6667316"/>
              <a:gd name="T13" fmla="*/ 508312 h 2322387"/>
              <a:gd name="T14" fmla="*/ 6645326 w 6667316"/>
              <a:gd name="T15" fmla="*/ 517453 h 2322387"/>
              <a:gd name="T16" fmla="*/ 6669100 w 6667316"/>
              <a:gd name="T17" fmla="*/ 1063285 h 2322387"/>
              <a:gd name="T18" fmla="*/ 6387994 w 6667316"/>
              <a:gd name="T19" fmla="*/ 1060088 h 2322387"/>
              <a:gd name="T20" fmla="*/ 6431548 w 6667316"/>
              <a:gd name="T21" fmla="*/ 1916790 h 2322387"/>
              <a:gd name="T22" fmla="*/ 6199260 w 6667316"/>
              <a:gd name="T23" fmla="*/ 2323362 h 2322387"/>
              <a:gd name="T24" fmla="*/ 1088864 w 6667316"/>
              <a:gd name="T25" fmla="*/ 2323363 h 2322387"/>
              <a:gd name="T26" fmla="*/ 1056330 w 6667316"/>
              <a:gd name="T27" fmla="*/ 1094840 h 2322387"/>
              <a:gd name="T28" fmla="*/ 14517 w 6667316"/>
              <a:gd name="T29" fmla="*/ 1089132 h 23223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667316" h="2322387">
                <a:moveTo>
                  <a:pt x="0" y="203301"/>
                </a:moveTo>
                <a:lnTo>
                  <a:pt x="4119220" y="206909"/>
                </a:lnTo>
                <a:lnTo>
                  <a:pt x="4325258" y="87186"/>
                </a:lnTo>
                <a:cubicBezTo>
                  <a:pt x="4419601" y="48481"/>
                  <a:pt x="4584097" y="2520"/>
                  <a:pt x="4702630" y="101"/>
                </a:cubicBezTo>
                <a:cubicBezTo>
                  <a:pt x="4821163" y="-2318"/>
                  <a:pt x="4954211" y="38806"/>
                  <a:pt x="5036458" y="72673"/>
                </a:cubicBezTo>
                <a:cubicBezTo>
                  <a:pt x="5118705" y="106540"/>
                  <a:pt x="5145315" y="130730"/>
                  <a:pt x="5196115" y="203301"/>
                </a:cubicBezTo>
                <a:cubicBezTo>
                  <a:pt x="5246915" y="275872"/>
                  <a:pt x="5319486" y="522615"/>
                  <a:pt x="5341258" y="508101"/>
                </a:cubicBezTo>
                <a:lnTo>
                  <a:pt x="6643550" y="517235"/>
                </a:lnTo>
                <a:lnTo>
                  <a:pt x="6667316" y="1062840"/>
                </a:lnTo>
                <a:lnTo>
                  <a:pt x="6386287" y="1059643"/>
                </a:lnTo>
                <a:lnTo>
                  <a:pt x="6429830" y="1915986"/>
                </a:lnTo>
                <a:lnTo>
                  <a:pt x="6197602" y="2322386"/>
                </a:lnTo>
                <a:lnTo>
                  <a:pt x="1088573" y="2322387"/>
                </a:lnTo>
                <a:lnTo>
                  <a:pt x="1056048" y="1094380"/>
                </a:lnTo>
                <a:lnTo>
                  <a:pt x="14516" y="1088672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 dirty="0"/>
          </a:p>
        </p:txBody>
      </p:sp>
      <p:sp>
        <p:nvSpPr>
          <p:cNvPr id="62" name="手繪多邊形 20"/>
          <p:cNvSpPr>
            <a:spLocks/>
          </p:cNvSpPr>
          <p:nvPr/>
        </p:nvSpPr>
        <p:spPr bwMode="auto">
          <a:xfrm>
            <a:off x="7750175" y="21104225"/>
            <a:ext cx="6310313" cy="4491038"/>
          </a:xfrm>
          <a:custGeom>
            <a:avLst/>
            <a:gdLst>
              <a:gd name="T0" fmla="*/ 0 w 6309853"/>
              <a:gd name="T1" fmla="*/ 0 h 4491168"/>
              <a:gd name="T2" fmla="*/ 203305 w 6309853"/>
              <a:gd name="T3" fmla="*/ 333759 h 4491168"/>
              <a:gd name="T4" fmla="*/ 624435 w 6309853"/>
              <a:gd name="T5" fmla="*/ 507895 h 4491168"/>
              <a:gd name="T6" fmla="*/ 1466691 w 6309853"/>
              <a:gd name="T7" fmla="*/ 609474 h 4491168"/>
              <a:gd name="T8" fmla="*/ 2410603 w 6309853"/>
              <a:gd name="T9" fmla="*/ 827147 h 4491168"/>
              <a:gd name="T10" fmla="*/ 3557813 w 6309853"/>
              <a:gd name="T11" fmla="*/ 1291513 h 4491168"/>
              <a:gd name="T12" fmla="*/ 4196770 w 6309853"/>
              <a:gd name="T13" fmla="*/ 1741365 h 4491168"/>
              <a:gd name="T14" fmla="*/ 4864768 w 6309853"/>
              <a:gd name="T15" fmla="*/ 2495954 h 4491168"/>
              <a:gd name="T16" fmla="*/ 5518242 w 6309853"/>
              <a:gd name="T17" fmla="*/ 3613323 h 4491168"/>
              <a:gd name="T18" fmla="*/ 5721547 w 6309853"/>
              <a:gd name="T19" fmla="*/ 4092203 h 4491168"/>
              <a:gd name="T20" fmla="*/ 5910332 w 6309853"/>
              <a:gd name="T21" fmla="*/ 4367918 h 4491168"/>
              <a:gd name="T22" fmla="*/ 6258849 w 6309853"/>
              <a:gd name="T23" fmla="*/ 4484005 h 4491168"/>
              <a:gd name="T24" fmla="*/ 6287891 w 6309853"/>
              <a:gd name="T25" fmla="*/ 4469498 h 449116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309853" h="4491168">
                <a:moveTo>
                  <a:pt x="0" y="0"/>
                </a:moveTo>
                <a:cubicBezTo>
                  <a:pt x="49590" y="124581"/>
                  <a:pt x="99181" y="249162"/>
                  <a:pt x="203200" y="333829"/>
                </a:cubicBezTo>
                <a:cubicBezTo>
                  <a:pt x="307219" y="418496"/>
                  <a:pt x="413657" y="462038"/>
                  <a:pt x="624114" y="508000"/>
                </a:cubicBezTo>
                <a:cubicBezTo>
                  <a:pt x="834571" y="553962"/>
                  <a:pt x="1168399" y="556381"/>
                  <a:pt x="1465942" y="609600"/>
                </a:cubicBezTo>
                <a:cubicBezTo>
                  <a:pt x="1763485" y="662819"/>
                  <a:pt x="2061028" y="713620"/>
                  <a:pt x="2409371" y="827315"/>
                </a:cubicBezTo>
                <a:cubicBezTo>
                  <a:pt x="2757714" y="941010"/>
                  <a:pt x="3258457" y="1139372"/>
                  <a:pt x="3556000" y="1291772"/>
                </a:cubicBezTo>
                <a:cubicBezTo>
                  <a:pt x="3853543" y="1444172"/>
                  <a:pt x="3976914" y="1540934"/>
                  <a:pt x="4194628" y="1741715"/>
                </a:cubicBezTo>
                <a:cubicBezTo>
                  <a:pt x="4412342" y="1942496"/>
                  <a:pt x="4642152" y="2184401"/>
                  <a:pt x="4862285" y="2496458"/>
                </a:cubicBezTo>
                <a:cubicBezTo>
                  <a:pt x="5082418" y="2808515"/>
                  <a:pt x="5372704" y="3347963"/>
                  <a:pt x="5515428" y="3614058"/>
                </a:cubicBezTo>
                <a:cubicBezTo>
                  <a:pt x="5658152" y="3880153"/>
                  <a:pt x="5653313" y="3967239"/>
                  <a:pt x="5718628" y="4093029"/>
                </a:cubicBezTo>
                <a:cubicBezTo>
                  <a:pt x="5783943" y="4218819"/>
                  <a:pt x="5817810" y="4303486"/>
                  <a:pt x="5907315" y="4368800"/>
                </a:cubicBezTo>
                <a:cubicBezTo>
                  <a:pt x="5996820" y="4434114"/>
                  <a:pt x="6192762" y="4467982"/>
                  <a:pt x="6255657" y="4484915"/>
                </a:cubicBezTo>
                <a:cubicBezTo>
                  <a:pt x="6318552" y="4501848"/>
                  <a:pt x="6324599" y="4480077"/>
                  <a:pt x="6284685" y="447040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63" name="文字方塊 154"/>
          <p:cNvSpPr txBox="1">
            <a:spLocks noChangeArrowheads="1"/>
          </p:cNvSpPr>
          <p:nvPr/>
        </p:nvSpPr>
        <p:spPr bwMode="auto">
          <a:xfrm>
            <a:off x="15263110" y="24323617"/>
            <a:ext cx="251143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44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行政大樓</a:t>
            </a:r>
          </a:p>
        </p:txBody>
      </p:sp>
      <p:sp>
        <p:nvSpPr>
          <p:cNvPr id="64" name="文字方塊 156"/>
          <p:cNvSpPr txBox="1">
            <a:spLocks noChangeArrowheads="1"/>
          </p:cNvSpPr>
          <p:nvPr/>
        </p:nvSpPr>
        <p:spPr bwMode="auto">
          <a:xfrm rot="-484908">
            <a:off x="24766332" y="17622432"/>
            <a:ext cx="34855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44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朗讀競賽區</a:t>
            </a:r>
          </a:p>
        </p:txBody>
      </p:sp>
      <p:sp>
        <p:nvSpPr>
          <p:cNvPr id="65" name="文字方塊 157"/>
          <p:cNvSpPr txBox="1">
            <a:spLocks noChangeArrowheads="1"/>
          </p:cNvSpPr>
          <p:nvPr/>
        </p:nvSpPr>
        <p:spPr bwMode="auto">
          <a:xfrm>
            <a:off x="18524538" y="17215317"/>
            <a:ext cx="300672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44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演說競賽區</a:t>
            </a:r>
          </a:p>
        </p:txBody>
      </p:sp>
      <p:sp>
        <p:nvSpPr>
          <p:cNvPr id="67" name="手繪多邊形 159"/>
          <p:cNvSpPr>
            <a:spLocks/>
          </p:cNvSpPr>
          <p:nvPr/>
        </p:nvSpPr>
        <p:spPr bwMode="auto">
          <a:xfrm>
            <a:off x="23845838" y="19062700"/>
            <a:ext cx="4556125" cy="1058863"/>
          </a:xfrm>
          <a:custGeom>
            <a:avLst/>
            <a:gdLst>
              <a:gd name="T0" fmla="*/ 115869 w 4557486"/>
              <a:gd name="T1" fmla="*/ 57798 h 1059542"/>
              <a:gd name="T2" fmla="*/ 318649 w 4557486"/>
              <a:gd name="T3" fmla="*/ 57798 h 1059542"/>
              <a:gd name="T4" fmla="*/ 550390 w 4557486"/>
              <a:gd name="T5" fmla="*/ 144491 h 1059542"/>
              <a:gd name="T6" fmla="*/ 738682 w 4557486"/>
              <a:gd name="T7" fmla="*/ 173392 h 1059542"/>
              <a:gd name="T8" fmla="*/ 999393 w 4557486"/>
              <a:gd name="T9" fmla="*/ 173392 h 1059542"/>
              <a:gd name="T10" fmla="*/ 1202170 w 4557486"/>
              <a:gd name="T11" fmla="*/ 130043 h 1059542"/>
              <a:gd name="T12" fmla="*/ 1361494 w 4557486"/>
              <a:gd name="T13" fmla="*/ 86693 h 1059542"/>
              <a:gd name="T14" fmla="*/ 1491849 w 4557486"/>
              <a:gd name="T15" fmla="*/ 0 h 1059542"/>
              <a:gd name="T16" fmla="*/ 1636689 w 4557486"/>
              <a:gd name="T17" fmla="*/ 72248 h 1059542"/>
              <a:gd name="T18" fmla="*/ 1853949 w 4557486"/>
              <a:gd name="T19" fmla="*/ 173392 h 1059542"/>
              <a:gd name="T20" fmla="*/ 2114660 w 4557486"/>
              <a:gd name="T21" fmla="*/ 202290 h 1059542"/>
              <a:gd name="T22" fmla="*/ 2650567 w 4557486"/>
              <a:gd name="T23" fmla="*/ 187839 h 1059542"/>
              <a:gd name="T24" fmla="*/ 2983698 w 4557486"/>
              <a:gd name="T25" fmla="*/ 245636 h 1059542"/>
              <a:gd name="T26" fmla="*/ 3476154 w 4557486"/>
              <a:gd name="T27" fmla="*/ 346782 h 1059542"/>
              <a:gd name="T28" fmla="*/ 3809284 w 4557486"/>
              <a:gd name="T29" fmla="*/ 346782 h 1059542"/>
              <a:gd name="T30" fmla="*/ 4055512 w 4557486"/>
              <a:gd name="T31" fmla="*/ 491276 h 1059542"/>
              <a:gd name="T32" fmla="*/ 4417611 w 4557486"/>
              <a:gd name="T33" fmla="*/ 404581 h 1059542"/>
              <a:gd name="T34" fmla="*/ 4547967 w 4557486"/>
              <a:gd name="T35" fmla="*/ 606871 h 1059542"/>
              <a:gd name="T36" fmla="*/ 4417611 w 4557486"/>
              <a:gd name="T37" fmla="*/ 765813 h 1059542"/>
              <a:gd name="T38" fmla="*/ 4345192 w 4557486"/>
              <a:gd name="T39" fmla="*/ 838060 h 1059542"/>
              <a:gd name="T40" fmla="*/ 4359676 w 4557486"/>
              <a:gd name="T41" fmla="*/ 1011451 h 1059542"/>
              <a:gd name="T42" fmla="*/ 4098964 w 4557486"/>
              <a:gd name="T43" fmla="*/ 1054798 h 1059542"/>
              <a:gd name="T44" fmla="*/ 3765832 w 4557486"/>
              <a:gd name="T45" fmla="*/ 1054798 h 1059542"/>
              <a:gd name="T46" fmla="*/ 3678929 w 4557486"/>
              <a:gd name="T47" fmla="*/ 852508 h 1059542"/>
              <a:gd name="T48" fmla="*/ 3606509 w 4557486"/>
              <a:gd name="T49" fmla="*/ 621320 h 1059542"/>
              <a:gd name="T50" fmla="*/ 3345798 w 4557486"/>
              <a:gd name="T51" fmla="*/ 549073 h 1059542"/>
              <a:gd name="T52" fmla="*/ 2911278 w 4557486"/>
              <a:gd name="T53" fmla="*/ 476826 h 1059542"/>
              <a:gd name="T54" fmla="*/ 2505726 w 4557486"/>
              <a:gd name="T55" fmla="*/ 419029 h 1059542"/>
              <a:gd name="T56" fmla="*/ 2114660 w 4557486"/>
              <a:gd name="T57" fmla="*/ 390131 h 1059542"/>
              <a:gd name="T58" fmla="*/ 1680141 w 4557486"/>
              <a:gd name="T59" fmla="*/ 288985 h 1059542"/>
              <a:gd name="T60" fmla="*/ 1187686 w 4557486"/>
              <a:gd name="T61" fmla="*/ 288985 h 1059542"/>
              <a:gd name="T62" fmla="*/ 840072 w 4557486"/>
              <a:gd name="T63" fmla="*/ 361232 h 1059542"/>
              <a:gd name="T64" fmla="*/ 420033 w 4557486"/>
              <a:gd name="T65" fmla="*/ 419029 h 1059542"/>
              <a:gd name="T66" fmla="*/ 173807 w 4557486"/>
              <a:gd name="T67" fmla="*/ 476826 h 1059542"/>
              <a:gd name="T68" fmla="*/ 0 w 4557486"/>
              <a:gd name="T69" fmla="*/ 433478 h 1059542"/>
              <a:gd name="T70" fmla="*/ 0 w 4557486"/>
              <a:gd name="T71" fmla="*/ 274537 h 1059542"/>
              <a:gd name="T72" fmla="*/ 86904 w 4557486"/>
              <a:gd name="T73" fmla="*/ 130043 h 1059542"/>
              <a:gd name="T74" fmla="*/ 115869 w 4557486"/>
              <a:gd name="T75" fmla="*/ 57798 h 105954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557486" h="1059542">
                <a:moveTo>
                  <a:pt x="116114" y="58057"/>
                </a:moveTo>
                <a:lnTo>
                  <a:pt x="319314" y="58057"/>
                </a:lnTo>
                <a:lnTo>
                  <a:pt x="551543" y="145142"/>
                </a:lnTo>
                <a:lnTo>
                  <a:pt x="740229" y="174171"/>
                </a:lnTo>
                <a:lnTo>
                  <a:pt x="1001486" y="174171"/>
                </a:lnTo>
                <a:lnTo>
                  <a:pt x="1204686" y="130628"/>
                </a:lnTo>
                <a:lnTo>
                  <a:pt x="1364343" y="87085"/>
                </a:lnTo>
                <a:lnTo>
                  <a:pt x="1494971" y="0"/>
                </a:lnTo>
                <a:lnTo>
                  <a:pt x="1640114" y="72571"/>
                </a:lnTo>
                <a:lnTo>
                  <a:pt x="1857829" y="174171"/>
                </a:lnTo>
                <a:lnTo>
                  <a:pt x="2119086" y="203200"/>
                </a:lnTo>
                <a:lnTo>
                  <a:pt x="2656114" y="188685"/>
                </a:lnTo>
                <a:lnTo>
                  <a:pt x="2989943" y="246742"/>
                </a:lnTo>
                <a:lnTo>
                  <a:pt x="3483429" y="348342"/>
                </a:lnTo>
                <a:lnTo>
                  <a:pt x="3817257" y="348342"/>
                </a:lnTo>
                <a:lnTo>
                  <a:pt x="4064000" y="493485"/>
                </a:lnTo>
                <a:lnTo>
                  <a:pt x="4426857" y="406400"/>
                </a:lnTo>
                <a:lnTo>
                  <a:pt x="4557486" y="609600"/>
                </a:lnTo>
                <a:lnTo>
                  <a:pt x="4426857" y="769257"/>
                </a:lnTo>
                <a:lnTo>
                  <a:pt x="4354286" y="841828"/>
                </a:lnTo>
                <a:lnTo>
                  <a:pt x="4368800" y="1016000"/>
                </a:lnTo>
                <a:lnTo>
                  <a:pt x="4107543" y="1059542"/>
                </a:lnTo>
                <a:lnTo>
                  <a:pt x="3773714" y="1059542"/>
                </a:lnTo>
                <a:lnTo>
                  <a:pt x="3686629" y="856342"/>
                </a:lnTo>
                <a:lnTo>
                  <a:pt x="3614057" y="624114"/>
                </a:lnTo>
                <a:lnTo>
                  <a:pt x="3352800" y="551542"/>
                </a:lnTo>
                <a:lnTo>
                  <a:pt x="2917371" y="478971"/>
                </a:lnTo>
                <a:lnTo>
                  <a:pt x="2510971" y="420914"/>
                </a:lnTo>
                <a:lnTo>
                  <a:pt x="2119086" y="391885"/>
                </a:lnTo>
                <a:lnTo>
                  <a:pt x="1683657" y="290285"/>
                </a:lnTo>
                <a:lnTo>
                  <a:pt x="1190171" y="290285"/>
                </a:lnTo>
                <a:lnTo>
                  <a:pt x="841829" y="362857"/>
                </a:lnTo>
                <a:lnTo>
                  <a:pt x="420914" y="420914"/>
                </a:lnTo>
                <a:lnTo>
                  <a:pt x="174171" y="478971"/>
                </a:lnTo>
                <a:lnTo>
                  <a:pt x="0" y="435428"/>
                </a:lnTo>
                <a:lnTo>
                  <a:pt x="0" y="275771"/>
                </a:lnTo>
                <a:lnTo>
                  <a:pt x="87086" y="130628"/>
                </a:lnTo>
                <a:lnTo>
                  <a:pt x="116114" y="58057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68" name="弧形 67"/>
          <p:cNvSpPr/>
          <p:nvPr/>
        </p:nvSpPr>
        <p:spPr bwMode="auto">
          <a:xfrm>
            <a:off x="23025100" y="21178838"/>
            <a:ext cx="1579563" cy="1581150"/>
          </a:xfrm>
          <a:prstGeom prst="arc">
            <a:avLst>
              <a:gd name="adj1" fmla="val 16200000"/>
              <a:gd name="adj2" fmla="val 4411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hangingPunct="1">
              <a:defRPr/>
            </a:pPr>
            <a:endParaRPr lang="zh-TW" altLang="en-US">
              <a:latin typeface="Arial" charset="0"/>
            </a:endParaRPr>
          </a:p>
        </p:txBody>
      </p:sp>
      <p:sp>
        <p:nvSpPr>
          <p:cNvPr id="69" name="弧形 68"/>
          <p:cNvSpPr/>
          <p:nvPr/>
        </p:nvSpPr>
        <p:spPr bwMode="auto">
          <a:xfrm>
            <a:off x="22806025" y="20962938"/>
            <a:ext cx="2016125" cy="2016125"/>
          </a:xfrm>
          <a:prstGeom prst="arc">
            <a:avLst>
              <a:gd name="adj1" fmla="val 16200000"/>
              <a:gd name="adj2" fmla="val 1714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hangingPunct="1">
              <a:defRPr/>
            </a:pPr>
            <a:endParaRPr lang="zh-TW" altLang="en-US">
              <a:latin typeface="Arial" charset="0"/>
            </a:endParaRPr>
          </a:p>
        </p:txBody>
      </p:sp>
      <p:sp>
        <p:nvSpPr>
          <p:cNvPr id="70" name="弧形 69"/>
          <p:cNvSpPr/>
          <p:nvPr/>
        </p:nvSpPr>
        <p:spPr bwMode="auto">
          <a:xfrm>
            <a:off x="22515513" y="20759738"/>
            <a:ext cx="2536825" cy="2536825"/>
          </a:xfrm>
          <a:prstGeom prst="arc">
            <a:avLst>
              <a:gd name="adj1" fmla="val 16370254"/>
              <a:gd name="adj2" fmla="val 2148800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hangingPunct="1">
              <a:defRPr/>
            </a:pPr>
            <a:endParaRPr lang="zh-TW" altLang="en-US">
              <a:latin typeface="Arial" charset="0"/>
            </a:endParaRPr>
          </a:p>
        </p:txBody>
      </p:sp>
      <p:sp>
        <p:nvSpPr>
          <p:cNvPr id="71" name="弧形 70"/>
          <p:cNvSpPr/>
          <p:nvPr/>
        </p:nvSpPr>
        <p:spPr bwMode="auto">
          <a:xfrm>
            <a:off x="23212425" y="21386800"/>
            <a:ext cx="1200150" cy="1200150"/>
          </a:xfrm>
          <a:prstGeom prst="arc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hangingPunct="1">
              <a:defRPr/>
            </a:pPr>
            <a:endParaRPr lang="zh-TW" altLang="en-US">
              <a:latin typeface="Arial" charset="0"/>
            </a:endParaRPr>
          </a:p>
        </p:txBody>
      </p:sp>
      <p:sp>
        <p:nvSpPr>
          <p:cNvPr id="72" name="弧形 71"/>
          <p:cNvSpPr/>
          <p:nvPr/>
        </p:nvSpPr>
        <p:spPr bwMode="auto">
          <a:xfrm>
            <a:off x="22309138" y="20521613"/>
            <a:ext cx="2989262" cy="2989262"/>
          </a:xfrm>
          <a:prstGeom prst="arc">
            <a:avLst>
              <a:gd name="adj1" fmla="val 16200000"/>
              <a:gd name="adj2" fmla="val 2154158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hangingPunct="1">
              <a:defRPr/>
            </a:pPr>
            <a:endParaRPr lang="zh-TW" altLang="en-US">
              <a:latin typeface="Arial" charset="0"/>
            </a:endParaRPr>
          </a:p>
        </p:txBody>
      </p:sp>
      <p:cxnSp>
        <p:nvCxnSpPr>
          <p:cNvPr id="73" name="直線接點 35"/>
          <p:cNvCxnSpPr>
            <a:cxnSpLocks noChangeShapeType="1"/>
          </p:cNvCxnSpPr>
          <p:nvPr/>
        </p:nvCxnSpPr>
        <p:spPr bwMode="auto">
          <a:xfrm>
            <a:off x="23810913" y="20086638"/>
            <a:ext cx="38100" cy="1892300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4" name="弧形 73"/>
          <p:cNvSpPr/>
          <p:nvPr/>
        </p:nvSpPr>
        <p:spPr bwMode="auto">
          <a:xfrm>
            <a:off x="22191663" y="20326350"/>
            <a:ext cx="3309937" cy="3308350"/>
          </a:xfrm>
          <a:prstGeom prst="arc">
            <a:avLst>
              <a:gd name="adj1" fmla="val 16146506"/>
              <a:gd name="adj2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hangingPunct="1">
              <a:defRPr/>
            </a:pPr>
            <a:endParaRPr lang="zh-TW" altLang="en-US">
              <a:latin typeface="Arial" charset="0"/>
            </a:endParaRPr>
          </a:p>
        </p:txBody>
      </p:sp>
      <p:sp>
        <p:nvSpPr>
          <p:cNvPr id="75" name="弧形 74"/>
          <p:cNvSpPr/>
          <p:nvPr/>
        </p:nvSpPr>
        <p:spPr bwMode="auto">
          <a:xfrm>
            <a:off x="21904325" y="20100925"/>
            <a:ext cx="3846513" cy="3844925"/>
          </a:xfrm>
          <a:prstGeom prst="arc">
            <a:avLst>
              <a:gd name="adj1" fmla="val 16200000"/>
              <a:gd name="adj2" fmla="val 2152620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4176713" eaLnBrk="1" hangingPunct="1">
              <a:defRPr/>
            </a:pPr>
            <a:endParaRPr lang="zh-TW" altLang="en-US">
              <a:latin typeface="Arial" charset="0"/>
            </a:endParaRPr>
          </a:p>
        </p:txBody>
      </p:sp>
      <p:sp>
        <p:nvSpPr>
          <p:cNvPr id="76" name="手繪多邊形 185"/>
          <p:cNvSpPr>
            <a:spLocks/>
          </p:cNvSpPr>
          <p:nvPr/>
        </p:nvSpPr>
        <p:spPr bwMode="auto">
          <a:xfrm rot="5023178">
            <a:off x="25584151" y="18907125"/>
            <a:ext cx="895350" cy="2181225"/>
          </a:xfrm>
          <a:custGeom>
            <a:avLst/>
            <a:gdLst>
              <a:gd name="T0" fmla="*/ 1547 w 1291771"/>
              <a:gd name="T1" fmla="*/ 191285 h 2757714"/>
              <a:gd name="T2" fmla="*/ 0 w 1291771"/>
              <a:gd name="T3" fmla="*/ 240217 h 2757714"/>
              <a:gd name="T4" fmla="*/ 0 w 1291771"/>
              <a:gd name="T5" fmla="*/ 284702 h 2757714"/>
              <a:gd name="T6" fmla="*/ 6962 w 1291771"/>
              <a:gd name="T7" fmla="*/ 311393 h 2757714"/>
              <a:gd name="T8" fmla="*/ 9282 w 1291771"/>
              <a:gd name="T9" fmla="*/ 333635 h 2757714"/>
              <a:gd name="T10" fmla="*/ 10056 w 1291771"/>
              <a:gd name="T11" fmla="*/ 342532 h 2757714"/>
              <a:gd name="T12" fmla="*/ 19338 w 1291771"/>
              <a:gd name="T13" fmla="*/ 369223 h 2757714"/>
              <a:gd name="T14" fmla="*/ 23979 w 1291771"/>
              <a:gd name="T15" fmla="*/ 387017 h 2757714"/>
              <a:gd name="T16" fmla="*/ 27847 w 1291771"/>
              <a:gd name="T17" fmla="*/ 398139 h 2757714"/>
              <a:gd name="T18" fmla="*/ 27074 w 1291771"/>
              <a:gd name="T19" fmla="*/ 409259 h 2757714"/>
              <a:gd name="T20" fmla="*/ 27074 w 1291771"/>
              <a:gd name="T21" fmla="*/ 420380 h 2757714"/>
              <a:gd name="T22" fmla="*/ 28621 w 1291771"/>
              <a:gd name="T23" fmla="*/ 422604 h 2757714"/>
              <a:gd name="T24" fmla="*/ 33261 w 1291771"/>
              <a:gd name="T25" fmla="*/ 422604 h 2757714"/>
              <a:gd name="T26" fmla="*/ 35582 w 1291771"/>
              <a:gd name="T27" fmla="*/ 418156 h 2757714"/>
              <a:gd name="T28" fmla="*/ 34036 w 1291771"/>
              <a:gd name="T29" fmla="*/ 402586 h 2757714"/>
              <a:gd name="T30" fmla="*/ 32488 w 1291771"/>
              <a:gd name="T31" fmla="*/ 387017 h 2757714"/>
              <a:gd name="T32" fmla="*/ 34808 w 1291771"/>
              <a:gd name="T33" fmla="*/ 353654 h 2757714"/>
              <a:gd name="T34" fmla="*/ 37129 w 1291771"/>
              <a:gd name="T35" fmla="*/ 326963 h 2757714"/>
              <a:gd name="T36" fmla="*/ 43317 w 1291771"/>
              <a:gd name="T37" fmla="*/ 311393 h 2757714"/>
              <a:gd name="T38" fmla="*/ 50279 w 1291771"/>
              <a:gd name="T39" fmla="*/ 275806 h 2757714"/>
              <a:gd name="T40" fmla="*/ 54921 w 1291771"/>
              <a:gd name="T41" fmla="*/ 246890 h 2757714"/>
              <a:gd name="T42" fmla="*/ 58014 w 1291771"/>
              <a:gd name="T43" fmla="*/ 206854 h 2757714"/>
              <a:gd name="T44" fmla="*/ 58788 w 1291771"/>
              <a:gd name="T45" fmla="*/ 189059 h 2757714"/>
              <a:gd name="T46" fmla="*/ 61109 w 1291771"/>
              <a:gd name="T47" fmla="*/ 166818 h 2757714"/>
              <a:gd name="T48" fmla="*/ 60335 w 1291771"/>
              <a:gd name="T49" fmla="*/ 140128 h 2757714"/>
              <a:gd name="T50" fmla="*/ 62655 w 1291771"/>
              <a:gd name="T51" fmla="*/ 115660 h 2757714"/>
              <a:gd name="T52" fmla="*/ 66523 w 1291771"/>
              <a:gd name="T53" fmla="*/ 88970 h 2757714"/>
              <a:gd name="T54" fmla="*/ 64202 w 1291771"/>
              <a:gd name="T55" fmla="*/ 51158 h 2757714"/>
              <a:gd name="T56" fmla="*/ 68844 w 1291771"/>
              <a:gd name="T57" fmla="*/ 35587 h 2757714"/>
              <a:gd name="T58" fmla="*/ 67297 w 1291771"/>
              <a:gd name="T59" fmla="*/ 17793 h 2757714"/>
              <a:gd name="T60" fmla="*/ 61109 w 1291771"/>
              <a:gd name="T61" fmla="*/ 15569 h 2757714"/>
              <a:gd name="T62" fmla="*/ 58788 w 1291771"/>
              <a:gd name="T63" fmla="*/ 13346 h 2757714"/>
              <a:gd name="T64" fmla="*/ 55694 w 1291771"/>
              <a:gd name="T65" fmla="*/ 6672 h 2757714"/>
              <a:gd name="T66" fmla="*/ 54147 w 1291771"/>
              <a:gd name="T67" fmla="*/ 0 h 2757714"/>
              <a:gd name="T68" fmla="*/ 51052 w 1291771"/>
              <a:gd name="T69" fmla="*/ 0 h 2757714"/>
              <a:gd name="T70" fmla="*/ 47958 w 1291771"/>
              <a:gd name="T71" fmla="*/ 8897 h 2757714"/>
              <a:gd name="T72" fmla="*/ 45638 w 1291771"/>
              <a:gd name="T73" fmla="*/ 22242 h 2757714"/>
              <a:gd name="T74" fmla="*/ 34036 w 1291771"/>
              <a:gd name="T75" fmla="*/ 37812 h 2757714"/>
              <a:gd name="T76" fmla="*/ 25526 w 1291771"/>
              <a:gd name="T77" fmla="*/ 84521 h 2757714"/>
              <a:gd name="T78" fmla="*/ 21659 w 1291771"/>
              <a:gd name="T79" fmla="*/ 93418 h 2757714"/>
              <a:gd name="T80" fmla="*/ 19338 w 1291771"/>
              <a:gd name="T81" fmla="*/ 111212 h 2757714"/>
              <a:gd name="T82" fmla="*/ 16244 w 1291771"/>
              <a:gd name="T83" fmla="*/ 133455 h 2757714"/>
              <a:gd name="T84" fmla="*/ 9282 w 1291771"/>
              <a:gd name="T85" fmla="*/ 173490 h 2757714"/>
              <a:gd name="T86" fmla="*/ 1547 w 1291771"/>
              <a:gd name="T87" fmla="*/ 191285 h 275771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291771" h="2757714">
                <a:moveTo>
                  <a:pt x="29028" y="1248229"/>
                </a:moveTo>
                <a:lnTo>
                  <a:pt x="0" y="1567543"/>
                </a:lnTo>
                <a:lnTo>
                  <a:pt x="0" y="1857829"/>
                </a:lnTo>
                <a:lnTo>
                  <a:pt x="130628" y="2032000"/>
                </a:lnTo>
                <a:lnTo>
                  <a:pt x="174171" y="2177143"/>
                </a:lnTo>
                <a:lnTo>
                  <a:pt x="188685" y="2235200"/>
                </a:lnTo>
                <a:lnTo>
                  <a:pt x="362857" y="2409372"/>
                </a:lnTo>
                <a:lnTo>
                  <a:pt x="449943" y="2525486"/>
                </a:lnTo>
                <a:lnTo>
                  <a:pt x="522514" y="2598057"/>
                </a:lnTo>
                <a:lnTo>
                  <a:pt x="508000" y="2670629"/>
                </a:lnTo>
                <a:lnTo>
                  <a:pt x="508000" y="2743200"/>
                </a:lnTo>
                <a:lnTo>
                  <a:pt x="537028" y="2757714"/>
                </a:lnTo>
                <a:lnTo>
                  <a:pt x="624114" y="2757714"/>
                </a:lnTo>
                <a:lnTo>
                  <a:pt x="667657" y="2728686"/>
                </a:lnTo>
                <a:lnTo>
                  <a:pt x="638628" y="2627086"/>
                </a:lnTo>
                <a:lnTo>
                  <a:pt x="609600" y="2525486"/>
                </a:lnTo>
                <a:lnTo>
                  <a:pt x="653143" y="2307772"/>
                </a:lnTo>
                <a:lnTo>
                  <a:pt x="696685" y="2133600"/>
                </a:lnTo>
                <a:lnTo>
                  <a:pt x="812800" y="2032000"/>
                </a:lnTo>
                <a:lnTo>
                  <a:pt x="943428" y="1799772"/>
                </a:lnTo>
                <a:lnTo>
                  <a:pt x="1030514" y="1611086"/>
                </a:lnTo>
                <a:lnTo>
                  <a:pt x="1088571" y="1349829"/>
                </a:lnTo>
                <a:lnTo>
                  <a:pt x="1103085" y="1233714"/>
                </a:lnTo>
                <a:lnTo>
                  <a:pt x="1146628" y="1088572"/>
                </a:lnTo>
                <a:lnTo>
                  <a:pt x="1132114" y="914400"/>
                </a:lnTo>
                <a:lnTo>
                  <a:pt x="1175657" y="754743"/>
                </a:lnTo>
                <a:lnTo>
                  <a:pt x="1248228" y="580572"/>
                </a:lnTo>
                <a:lnTo>
                  <a:pt x="1204685" y="333829"/>
                </a:lnTo>
                <a:lnTo>
                  <a:pt x="1291771" y="232229"/>
                </a:lnTo>
                <a:lnTo>
                  <a:pt x="1262743" y="116114"/>
                </a:lnTo>
                <a:lnTo>
                  <a:pt x="1146628" y="101600"/>
                </a:lnTo>
                <a:lnTo>
                  <a:pt x="1103085" y="87086"/>
                </a:lnTo>
                <a:lnTo>
                  <a:pt x="1045028" y="43543"/>
                </a:lnTo>
                <a:lnTo>
                  <a:pt x="1016000" y="0"/>
                </a:lnTo>
                <a:lnTo>
                  <a:pt x="957943" y="0"/>
                </a:lnTo>
                <a:lnTo>
                  <a:pt x="899885" y="58057"/>
                </a:lnTo>
                <a:lnTo>
                  <a:pt x="856343" y="145143"/>
                </a:lnTo>
                <a:lnTo>
                  <a:pt x="638628" y="246743"/>
                </a:lnTo>
                <a:lnTo>
                  <a:pt x="478971" y="551543"/>
                </a:lnTo>
                <a:lnTo>
                  <a:pt x="406400" y="609600"/>
                </a:lnTo>
                <a:lnTo>
                  <a:pt x="362857" y="725714"/>
                </a:lnTo>
                <a:lnTo>
                  <a:pt x="304800" y="870857"/>
                </a:lnTo>
                <a:lnTo>
                  <a:pt x="174171" y="1132114"/>
                </a:lnTo>
                <a:lnTo>
                  <a:pt x="29028" y="1248229"/>
                </a:lnTo>
                <a:close/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7" name="手繪多邊形 186"/>
          <p:cNvSpPr>
            <a:spLocks/>
          </p:cNvSpPr>
          <p:nvPr/>
        </p:nvSpPr>
        <p:spPr bwMode="auto">
          <a:xfrm>
            <a:off x="26188988" y="18197513"/>
            <a:ext cx="1641475" cy="3763962"/>
          </a:xfrm>
          <a:custGeom>
            <a:avLst/>
            <a:gdLst>
              <a:gd name="T0" fmla="*/ 449417 w 1560434"/>
              <a:gd name="T1" fmla="*/ 5092387 h 3578699"/>
              <a:gd name="T2" fmla="*/ 612625 w 1560434"/>
              <a:gd name="T3" fmla="*/ 4739537 h 3578699"/>
              <a:gd name="T4" fmla="*/ 943632 w 1560434"/>
              <a:gd name="T5" fmla="*/ 4491548 h 3578699"/>
              <a:gd name="T6" fmla="*/ 1316015 w 1560434"/>
              <a:gd name="T7" fmla="*/ 4181559 h 3578699"/>
              <a:gd name="T8" fmla="*/ 1547643 w 1560434"/>
              <a:gd name="T9" fmla="*/ 3871572 h 3578699"/>
              <a:gd name="T10" fmla="*/ 1771150 w 1560434"/>
              <a:gd name="T11" fmla="*/ 3375589 h 3578699"/>
              <a:gd name="T12" fmla="*/ 1812526 w 1560434"/>
              <a:gd name="T13" fmla="*/ 2879608 h 3578699"/>
              <a:gd name="T14" fmla="*/ 1647023 w 1560434"/>
              <a:gd name="T15" fmla="*/ 2218299 h 3578699"/>
              <a:gd name="T16" fmla="*/ 1688397 w 1560434"/>
              <a:gd name="T17" fmla="*/ 1866980 h 3578699"/>
              <a:gd name="T18" fmla="*/ 2060780 w 1560434"/>
              <a:gd name="T19" fmla="*/ 1598323 h 3578699"/>
              <a:gd name="T20" fmla="*/ 2218012 w 1560434"/>
              <a:gd name="T21" fmla="*/ 1419324 h 3578699"/>
              <a:gd name="T22" fmla="*/ 2156580 w 1560434"/>
              <a:gd name="T23" fmla="*/ 1165611 h 3578699"/>
              <a:gd name="T24" fmla="*/ 1833213 w 1560434"/>
              <a:gd name="T25" fmla="*/ 875018 h 3578699"/>
              <a:gd name="T26" fmla="*/ 1477454 w 1560434"/>
              <a:gd name="T27" fmla="*/ 571751 h 3578699"/>
              <a:gd name="T28" fmla="*/ 1225728 w 1560434"/>
              <a:gd name="T29" fmla="*/ 389710 h 3578699"/>
              <a:gd name="T30" fmla="*/ 1321685 w 1560434"/>
              <a:gd name="T31" fmla="*/ 33214 h 3578699"/>
              <a:gd name="T32" fmla="*/ 1208352 w 1560434"/>
              <a:gd name="T33" fmla="*/ 16766 h 3578699"/>
              <a:gd name="T34" fmla="*/ 1075313 w 1560434"/>
              <a:gd name="T35" fmla="*/ 30758 h 3578699"/>
              <a:gd name="T36" fmla="*/ 942274 w 1560434"/>
              <a:gd name="T37" fmla="*/ 51742 h 3578699"/>
              <a:gd name="T38" fmla="*/ 841057 w 1560434"/>
              <a:gd name="T39" fmla="*/ 361327 h 3578699"/>
              <a:gd name="T40" fmla="*/ 916258 w 1560434"/>
              <a:gd name="T41" fmla="*/ 613039 h 3578699"/>
              <a:gd name="T42" fmla="*/ 1252933 w 1560434"/>
              <a:gd name="T43" fmla="*/ 829628 h 3578699"/>
              <a:gd name="T44" fmla="*/ 1560583 w 1560434"/>
              <a:gd name="T45" fmla="*/ 1080721 h 3578699"/>
              <a:gd name="T46" fmla="*/ 1759769 w 1560434"/>
              <a:gd name="T47" fmla="*/ 1345427 h 3578699"/>
              <a:gd name="T48" fmla="*/ 1445280 w 1560434"/>
              <a:gd name="T49" fmla="*/ 1535419 h 3578699"/>
              <a:gd name="T50" fmla="*/ 1261060 w 1560434"/>
              <a:gd name="T51" fmla="*/ 1825649 h 3578699"/>
              <a:gd name="T52" fmla="*/ 1215834 w 1560434"/>
              <a:gd name="T53" fmla="*/ 2129275 h 3578699"/>
              <a:gd name="T54" fmla="*/ 1313986 w 1560434"/>
              <a:gd name="T55" fmla="*/ 2482900 h 3578699"/>
              <a:gd name="T56" fmla="*/ 1422711 w 1560434"/>
              <a:gd name="T57" fmla="*/ 2882228 h 3578699"/>
              <a:gd name="T58" fmla="*/ 1340023 w 1560434"/>
              <a:gd name="T59" fmla="*/ 3382585 h 3578699"/>
              <a:gd name="T60" fmla="*/ 1048026 w 1560434"/>
              <a:gd name="T61" fmla="*/ 3904955 h 3578699"/>
              <a:gd name="T62" fmla="*/ 487859 w 1560434"/>
              <a:gd name="T63" fmla="*/ 4360876 h 3578699"/>
              <a:gd name="T64" fmla="*/ 136802 w 1560434"/>
              <a:gd name="T65" fmla="*/ 4760204 h 3578699"/>
              <a:gd name="T66" fmla="*/ 0 w 1560434"/>
              <a:gd name="T67" fmla="*/ 5095461 h 357869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560434" h="3578699">
                <a:moveTo>
                  <a:pt x="315303" y="3576540"/>
                </a:moveTo>
                <a:cubicBezTo>
                  <a:pt x="362474" y="3458007"/>
                  <a:pt x="372017" y="3399055"/>
                  <a:pt x="429805" y="3328723"/>
                </a:cubicBezTo>
                <a:cubicBezTo>
                  <a:pt x="487594" y="3258392"/>
                  <a:pt x="579786" y="3219865"/>
                  <a:pt x="662034" y="3154551"/>
                </a:cubicBezTo>
                <a:cubicBezTo>
                  <a:pt x="744282" y="3089237"/>
                  <a:pt x="852664" y="3009408"/>
                  <a:pt x="923291" y="2936837"/>
                </a:cubicBezTo>
                <a:cubicBezTo>
                  <a:pt x="993918" y="2864266"/>
                  <a:pt x="1032579" y="2813466"/>
                  <a:pt x="1085798" y="2719123"/>
                </a:cubicBezTo>
                <a:cubicBezTo>
                  <a:pt x="1139017" y="2624780"/>
                  <a:pt x="1211632" y="2486894"/>
                  <a:pt x="1242605" y="2370780"/>
                </a:cubicBezTo>
                <a:cubicBezTo>
                  <a:pt x="1273578" y="2254666"/>
                  <a:pt x="1286148" y="2157904"/>
                  <a:pt x="1271634" y="2022437"/>
                </a:cubicBezTo>
                <a:cubicBezTo>
                  <a:pt x="1257120" y="1886970"/>
                  <a:pt x="1170034" y="1676513"/>
                  <a:pt x="1155520" y="1557980"/>
                </a:cubicBezTo>
                <a:cubicBezTo>
                  <a:pt x="1141006" y="1439447"/>
                  <a:pt x="1136167" y="1383808"/>
                  <a:pt x="1184548" y="1311237"/>
                </a:cubicBezTo>
                <a:cubicBezTo>
                  <a:pt x="1232929" y="1238666"/>
                  <a:pt x="1383877" y="1174951"/>
                  <a:pt x="1445805" y="1122551"/>
                </a:cubicBezTo>
                <a:cubicBezTo>
                  <a:pt x="1507733" y="1070151"/>
                  <a:pt x="1544913" y="1047486"/>
                  <a:pt x="1556115" y="996835"/>
                </a:cubicBezTo>
                <a:cubicBezTo>
                  <a:pt x="1567317" y="946184"/>
                  <a:pt x="1558011" y="882358"/>
                  <a:pt x="1513017" y="818644"/>
                </a:cubicBezTo>
                <a:cubicBezTo>
                  <a:pt x="1468023" y="754930"/>
                  <a:pt x="1365558" y="684065"/>
                  <a:pt x="1286148" y="614551"/>
                </a:cubicBezTo>
                <a:cubicBezTo>
                  <a:pt x="1206738" y="545037"/>
                  <a:pt x="1107588" y="458366"/>
                  <a:pt x="1036555" y="401558"/>
                </a:cubicBezTo>
                <a:cubicBezTo>
                  <a:pt x="965522" y="344751"/>
                  <a:pt x="878163" y="336745"/>
                  <a:pt x="859948" y="273706"/>
                </a:cubicBezTo>
                <a:cubicBezTo>
                  <a:pt x="841734" y="210668"/>
                  <a:pt x="929300" y="66982"/>
                  <a:pt x="927268" y="23327"/>
                </a:cubicBezTo>
                <a:cubicBezTo>
                  <a:pt x="925236" y="-20328"/>
                  <a:pt x="873291" y="10426"/>
                  <a:pt x="847758" y="11776"/>
                </a:cubicBezTo>
                <a:cubicBezTo>
                  <a:pt x="822225" y="13126"/>
                  <a:pt x="785532" y="15053"/>
                  <a:pt x="754419" y="21603"/>
                </a:cubicBezTo>
                <a:cubicBezTo>
                  <a:pt x="723306" y="28153"/>
                  <a:pt x="682742" y="32852"/>
                  <a:pt x="661082" y="36340"/>
                </a:cubicBezTo>
                <a:cubicBezTo>
                  <a:pt x="639422" y="39828"/>
                  <a:pt x="593111" y="188069"/>
                  <a:pt x="590069" y="253771"/>
                </a:cubicBezTo>
                <a:cubicBezTo>
                  <a:pt x="587027" y="319473"/>
                  <a:pt x="594669" y="375738"/>
                  <a:pt x="642830" y="430555"/>
                </a:cubicBezTo>
                <a:cubicBezTo>
                  <a:pt x="690991" y="485372"/>
                  <a:pt x="803693" y="527928"/>
                  <a:pt x="879034" y="582673"/>
                </a:cubicBezTo>
                <a:cubicBezTo>
                  <a:pt x="954375" y="637418"/>
                  <a:pt x="1035613" y="698647"/>
                  <a:pt x="1094877" y="759024"/>
                </a:cubicBezTo>
                <a:cubicBezTo>
                  <a:pt x="1154142" y="819401"/>
                  <a:pt x="1248104" y="891710"/>
                  <a:pt x="1234621" y="944934"/>
                </a:cubicBezTo>
                <a:cubicBezTo>
                  <a:pt x="1221138" y="998158"/>
                  <a:pt x="1072295" y="1022159"/>
                  <a:pt x="1013981" y="1078371"/>
                </a:cubicBezTo>
                <a:cubicBezTo>
                  <a:pt x="955667" y="1134583"/>
                  <a:pt x="911564" y="1212694"/>
                  <a:pt x="884735" y="1282208"/>
                </a:cubicBezTo>
                <a:cubicBezTo>
                  <a:pt x="857906" y="1351722"/>
                  <a:pt x="846816" y="1418521"/>
                  <a:pt x="853005" y="1495456"/>
                </a:cubicBezTo>
                <a:cubicBezTo>
                  <a:pt x="859194" y="1572391"/>
                  <a:pt x="897677" y="1655679"/>
                  <a:pt x="921867" y="1743816"/>
                </a:cubicBezTo>
                <a:cubicBezTo>
                  <a:pt x="946057" y="1831953"/>
                  <a:pt x="995103" y="1918964"/>
                  <a:pt x="998147" y="2024277"/>
                </a:cubicBezTo>
                <a:cubicBezTo>
                  <a:pt x="1001191" y="2129590"/>
                  <a:pt x="983946" y="2255978"/>
                  <a:pt x="940134" y="2375693"/>
                </a:cubicBezTo>
                <a:cubicBezTo>
                  <a:pt x="896322" y="2495408"/>
                  <a:pt x="834920" y="2628055"/>
                  <a:pt x="735276" y="2742569"/>
                </a:cubicBezTo>
                <a:cubicBezTo>
                  <a:pt x="635633" y="2857083"/>
                  <a:pt x="448823" y="2962666"/>
                  <a:pt x="342273" y="3062777"/>
                </a:cubicBezTo>
                <a:cubicBezTo>
                  <a:pt x="235723" y="3162888"/>
                  <a:pt x="153023" y="3253225"/>
                  <a:pt x="95977" y="3343237"/>
                </a:cubicBezTo>
                <a:cubicBezTo>
                  <a:pt x="38932" y="3433249"/>
                  <a:pt x="7197" y="3532468"/>
                  <a:pt x="0" y="3578699"/>
                </a:cubicBezTo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78" name="矩形 46"/>
          <p:cNvSpPr>
            <a:spLocks noChangeArrowheads="1"/>
          </p:cNvSpPr>
          <p:nvPr/>
        </p:nvSpPr>
        <p:spPr bwMode="auto">
          <a:xfrm rot="-1546163">
            <a:off x="12955588" y="22929850"/>
            <a:ext cx="700087" cy="77311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8200"/>
          </a:p>
        </p:txBody>
      </p:sp>
      <p:sp>
        <p:nvSpPr>
          <p:cNvPr id="79" name="文字方塊 192"/>
          <p:cNvSpPr txBox="1">
            <a:spLocks noChangeArrowheads="1"/>
          </p:cNvSpPr>
          <p:nvPr/>
        </p:nvSpPr>
        <p:spPr bwMode="auto">
          <a:xfrm>
            <a:off x="18057161" y="24906514"/>
            <a:ext cx="218435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48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停車場</a:t>
            </a:r>
            <a:endParaRPr lang="zh-TW" altLang="en-US" sz="72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cxnSp>
        <p:nvCxnSpPr>
          <p:cNvPr id="81" name="直線接點 63"/>
          <p:cNvCxnSpPr>
            <a:cxnSpLocks noChangeShapeType="1"/>
          </p:cNvCxnSpPr>
          <p:nvPr/>
        </p:nvCxnSpPr>
        <p:spPr bwMode="auto">
          <a:xfrm>
            <a:off x="29146500" y="15392400"/>
            <a:ext cx="7912100" cy="127000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直線接點 75"/>
          <p:cNvCxnSpPr>
            <a:cxnSpLocks noChangeShapeType="1"/>
          </p:cNvCxnSpPr>
          <p:nvPr/>
        </p:nvCxnSpPr>
        <p:spPr bwMode="auto">
          <a:xfrm>
            <a:off x="29270325" y="17992725"/>
            <a:ext cx="320675" cy="7654925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直線接點 120"/>
          <p:cNvCxnSpPr>
            <a:cxnSpLocks noChangeShapeType="1"/>
          </p:cNvCxnSpPr>
          <p:nvPr/>
        </p:nvCxnSpPr>
        <p:spPr bwMode="auto">
          <a:xfrm>
            <a:off x="15803563" y="20712113"/>
            <a:ext cx="4762" cy="12477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直線接點 120"/>
          <p:cNvCxnSpPr>
            <a:cxnSpLocks noChangeShapeType="1"/>
          </p:cNvCxnSpPr>
          <p:nvPr/>
        </p:nvCxnSpPr>
        <p:spPr bwMode="auto">
          <a:xfrm>
            <a:off x="15946438" y="20712113"/>
            <a:ext cx="3175" cy="12477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直線接點 120"/>
          <p:cNvCxnSpPr>
            <a:cxnSpLocks noChangeShapeType="1"/>
          </p:cNvCxnSpPr>
          <p:nvPr/>
        </p:nvCxnSpPr>
        <p:spPr bwMode="auto">
          <a:xfrm>
            <a:off x="16086138" y="20701000"/>
            <a:ext cx="3175" cy="12588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直線接點 120"/>
          <p:cNvCxnSpPr>
            <a:cxnSpLocks noChangeShapeType="1"/>
          </p:cNvCxnSpPr>
          <p:nvPr/>
        </p:nvCxnSpPr>
        <p:spPr bwMode="auto">
          <a:xfrm>
            <a:off x="16227425" y="20701000"/>
            <a:ext cx="3175" cy="12588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直線接點 120"/>
          <p:cNvCxnSpPr>
            <a:cxnSpLocks noChangeShapeType="1"/>
          </p:cNvCxnSpPr>
          <p:nvPr/>
        </p:nvCxnSpPr>
        <p:spPr bwMode="auto">
          <a:xfrm>
            <a:off x="16368713" y="20691475"/>
            <a:ext cx="1587" cy="12684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直線接點 120"/>
          <p:cNvCxnSpPr>
            <a:cxnSpLocks noChangeShapeType="1"/>
          </p:cNvCxnSpPr>
          <p:nvPr/>
        </p:nvCxnSpPr>
        <p:spPr bwMode="auto">
          <a:xfrm>
            <a:off x="16508413" y="20691475"/>
            <a:ext cx="3175" cy="12684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0" name="手繪多邊形 292"/>
          <p:cNvSpPr>
            <a:spLocks/>
          </p:cNvSpPr>
          <p:nvPr/>
        </p:nvSpPr>
        <p:spPr bwMode="auto">
          <a:xfrm>
            <a:off x="10983026" y="18836246"/>
            <a:ext cx="6089650" cy="4624388"/>
          </a:xfrm>
          <a:custGeom>
            <a:avLst/>
            <a:gdLst>
              <a:gd name="T0" fmla="*/ 1363518 w 6089086"/>
              <a:gd name="T1" fmla="*/ 4629443 h 4623546"/>
              <a:gd name="T2" fmla="*/ 2404102 w 6089086"/>
              <a:gd name="T3" fmla="*/ 4126780 h 4623546"/>
              <a:gd name="T4" fmla="*/ 2561083 w 6089086"/>
              <a:gd name="T5" fmla="*/ 4454956 h 4623546"/>
              <a:gd name="T6" fmla="*/ 5281393 w 6089086"/>
              <a:gd name="T7" fmla="*/ 4449921 h 4623546"/>
              <a:gd name="T8" fmla="*/ 5300271 w 6089086"/>
              <a:gd name="T9" fmla="*/ 4389332 h 4623546"/>
              <a:gd name="T10" fmla="*/ 6093034 w 6089086"/>
              <a:gd name="T11" fmla="*/ 4151655 h 4623546"/>
              <a:gd name="T12" fmla="*/ 5806170 w 6089086"/>
              <a:gd name="T13" fmla="*/ 3262827 h 4623546"/>
              <a:gd name="T14" fmla="*/ 4905721 w 6089086"/>
              <a:gd name="T15" fmla="*/ 3256244 h 4623546"/>
              <a:gd name="T16" fmla="*/ 4897903 w 6089086"/>
              <a:gd name="T17" fmla="*/ 284993 h 4623546"/>
              <a:gd name="T18" fmla="*/ 5061618 w 6089086"/>
              <a:gd name="T19" fmla="*/ 0 h 4623546"/>
              <a:gd name="T20" fmla="*/ 3079130 w 6089086"/>
              <a:gd name="T21" fmla="*/ 56099 h 4623546"/>
              <a:gd name="T22" fmla="*/ 3083617 w 6089086"/>
              <a:gd name="T23" fmla="*/ 433100 h 4623546"/>
              <a:gd name="T24" fmla="*/ 894811 w 6089086"/>
              <a:gd name="T25" fmla="*/ 1725662 h 4623546"/>
              <a:gd name="T26" fmla="*/ 930690 w 6089086"/>
              <a:gd name="T27" fmla="*/ 2730990 h 4623546"/>
              <a:gd name="T28" fmla="*/ 0 w 6089086"/>
              <a:gd name="T29" fmla="*/ 3570259 h 46235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089086" h="4623546">
                <a:moveTo>
                  <a:pt x="1362636" y="4623546"/>
                </a:moveTo>
                <a:lnTo>
                  <a:pt x="2402541" y="4121523"/>
                </a:lnTo>
                <a:lnTo>
                  <a:pt x="2559424" y="4449281"/>
                </a:lnTo>
                <a:lnTo>
                  <a:pt x="5277970" y="4444253"/>
                </a:lnTo>
                <a:lnTo>
                  <a:pt x="5296834" y="4383741"/>
                </a:lnTo>
                <a:lnTo>
                  <a:pt x="6089086" y="4146366"/>
                </a:lnTo>
                <a:lnTo>
                  <a:pt x="5802406" y="3258670"/>
                </a:lnTo>
                <a:lnTo>
                  <a:pt x="4902543" y="3252096"/>
                </a:lnTo>
                <a:cubicBezTo>
                  <a:pt x="4898061" y="2174090"/>
                  <a:pt x="4899211" y="1362635"/>
                  <a:pt x="4894729" y="284629"/>
                </a:cubicBezTo>
                <a:lnTo>
                  <a:pt x="5058335" y="0"/>
                </a:lnTo>
                <a:lnTo>
                  <a:pt x="3077135" y="56029"/>
                </a:lnTo>
                <a:cubicBezTo>
                  <a:pt x="3078629" y="181535"/>
                  <a:pt x="3080124" y="307041"/>
                  <a:pt x="3081618" y="432547"/>
                </a:cubicBezTo>
                <a:lnTo>
                  <a:pt x="894230" y="1723464"/>
                </a:lnTo>
                <a:lnTo>
                  <a:pt x="930088" y="2727511"/>
                </a:lnTo>
                <a:lnTo>
                  <a:pt x="0" y="3565711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91" name="矩形 293"/>
          <p:cNvSpPr>
            <a:spLocks noChangeArrowheads="1"/>
          </p:cNvSpPr>
          <p:nvPr/>
        </p:nvSpPr>
        <p:spPr bwMode="auto">
          <a:xfrm>
            <a:off x="8296275" y="19491325"/>
            <a:ext cx="919163" cy="17446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3600"/>
              <a:t>電氣室</a:t>
            </a:r>
          </a:p>
        </p:txBody>
      </p:sp>
      <p:sp>
        <p:nvSpPr>
          <p:cNvPr id="92" name="矩形 92"/>
          <p:cNvSpPr>
            <a:spLocks noChangeArrowheads="1"/>
          </p:cNvSpPr>
          <p:nvPr/>
        </p:nvSpPr>
        <p:spPr bwMode="auto">
          <a:xfrm>
            <a:off x="14014450" y="23277513"/>
            <a:ext cx="2205038" cy="750887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8200"/>
          </a:p>
        </p:txBody>
      </p:sp>
      <p:sp>
        <p:nvSpPr>
          <p:cNvPr id="93" name="手繪多邊形 95"/>
          <p:cNvSpPr>
            <a:spLocks/>
          </p:cNvSpPr>
          <p:nvPr/>
        </p:nvSpPr>
        <p:spPr bwMode="auto">
          <a:xfrm>
            <a:off x="11466513" y="21959888"/>
            <a:ext cx="1355725" cy="1149350"/>
          </a:xfrm>
          <a:custGeom>
            <a:avLst/>
            <a:gdLst>
              <a:gd name="T0" fmla="*/ 0 w 1325880"/>
              <a:gd name="T1" fmla="*/ 0 h 1234440"/>
              <a:gd name="T2" fmla="*/ 1009896 w 1325880"/>
              <a:gd name="T3" fmla="*/ 297012 h 1234440"/>
              <a:gd name="T4" fmla="*/ 1583081 w 1325880"/>
              <a:gd name="T5" fmla="*/ 697334 h 12344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25880" h="1234440">
                <a:moveTo>
                  <a:pt x="0" y="0"/>
                </a:moveTo>
                <a:cubicBezTo>
                  <a:pt x="312420" y="160020"/>
                  <a:pt x="624840" y="320040"/>
                  <a:pt x="845820" y="525780"/>
                </a:cubicBezTo>
                <a:cubicBezTo>
                  <a:pt x="1066800" y="731520"/>
                  <a:pt x="1196340" y="982980"/>
                  <a:pt x="1325880" y="123444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94" name="手繪多邊形 96"/>
          <p:cNvSpPr>
            <a:spLocks/>
          </p:cNvSpPr>
          <p:nvPr/>
        </p:nvSpPr>
        <p:spPr bwMode="auto">
          <a:xfrm>
            <a:off x="7780338" y="22256750"/>
            <a:ext cx="5056187" cy="3325813"/>
          </a:xfrm>
          <a:custGeom>
            <a:avLst/>
            <a:gdLst>
              <a:gd name="T0" fmla="*/ 0 w 5055619"/>
              <a:gd name="T1" fmla="*/ 499730 h 3326385"/>
              <a:gd name="T2" fmla="*/ 379864 w 5055619"/>
              <a:gd name="T3" fmla="*/ 34464 h 3326385"/>
              <a:gd name="T4" fmla="*/ 1174117 w 5055619"/>
              <a:gd name="T5" fmla="*/ 0 h 3326385"/>
              <a:gd name="T6" fmla="*/ 2659029 w 5055619"/>
              <a:gd name="T7" fmla="*/ 396339 h 3326385"/>
              <a:gd name="T8" fmla="*/ 4074873 w 5055619"/>
              <a:gd name="T9" fmla="*/ 1361336 h 3326385"/>
              <a:gd name="T10" fmla="*/ 4851861 w 5055619"/>
              <a:gd name="T11" fmla="*/ 2515882 h 3326385"/>
              <a:gd name="T12" fmla="*/ 5059056 w 5055619"/>
              <a:gd name="T13" fmla="*/ 3153469 h 3326385"/>
              <a:gd name="T14" fmla="*/ 4912245 w 5055619"/>
              <a:gd name="T15" fmla="*/ 3322382 h 33263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055619" h="3326385">
                <a:moveTo>
                  <a:pt x="0" y="500332"/>
                </a:moveTo>
                <a:cubicBezTo>
                  <a:pt x="92015" y="309113"/>
                  <a:pt x="184031" y="117895"/>
                  <a:pt x="379563" y="34506"/>
                </a:cubicBezTo>
                <a:cubicBezTo>
                  <a:pt x="575095" y="-48883"/>
                  <a:pt x="793631" y="-60385"/>
                  <a:pt x="1173193" y="0"/>
                </a:cubicBezTo>
                <a:cubicBezTo>
                  <a:pt x="1552755" y="60385"/>
                  <a:pt x="2173857" y="169653"/>
                  <a:pt x="2656936" y="396815"/>
                </a:cubicBezTo>
                <a:cubicBezTo>
                  <a:pt x="3140015" y="623977"/>
                  <a:pt x="3706483" y="1009291"/>
                  <a:pt x="4071668" y="1362974"/>
                </a:cubicBezTo>
                <a:cubicBezTo>
                  <a:pt x="4436853" y="1716657"/>
                  <a:pt x="4684144" y="2219864"/>
                  <a:pt x="4848046" y="2518913"/>
                </a:cubicBezTo>
                <a:cubicBezTo>
                  <a:pt x="5011948" y="2817962"/>
                  <a:pt x="5045024" y="3022689"/>
                  <a:pt x="5055080" y="3157268"/>
                </a:cubicBezTo>
                <a:cubicBezTo>
                  <a:pt x="5065136" y="3291847"/>
                  <a:pt x="4931678" y="3299352"/>
                  <a:pt x="4908382" y="3326385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cxnSp>
        <p:nvCxnSpPr>
          <p:cNvPr id="95" name="直線接點 117"/>
          <p:cNvCxnSpPr>
            <a:cxnSpLocks noChangeShapeType="1"/>
            <a:stCxn id="9" idx="1"/>
          </p:cNvCxnSpPr>
          <p:nvPr/>
        </p:nvCxnSpPr>
        <p:spPr bwMode="auto">
          <a:xfrm flipV="1">
            <a:off x="38155880" y="2306988"/>
            <a:ext cx="0" cy="3063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直線接點 120"/>
          <p:cNvCxnSpPr>
            <a:cxnSpLocks noChangeShapeType="1"/>
            <a:stCxn id="11" idx="9"/>
          </p:cNvCxnSpPr>
          <p:nvPr/>
        </p:nvCxnSpPr>
        <p:spPr bwMode="auto">
          <a:xfrm flipH="1">
            <a:off x="36249292" y="26937050"/>
            <a:ext cx="774700" cy="1814513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直線接點 148"/>
          <p:cNvCxnSpPr>
            <a:cxnSpLocks noChangeShapeType="1"/>
            <a:stCxn id="11" idx="9"/>
          </p:cNvCxnSpPr>
          <p:nvPr/>
        </p:nvCxnSpPr>
        <p:spPr bwMode="auto">
          <a:xfrm>
            <a:off x="37023992" y="26937050"/>
            <a:ext cx="4732338" cy="14288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8" name="直線接點 151"/>
          <p:cNvCxnSpPr>
            <a:cxnSpLocks noChangeShapeType="1"/>
            <a:stCxn id="11" idx="8"/>
          </p:cNvCxnSpPr>
          <p:nvPr/>
        </p:nvCxnSpPr>
        <p:spPr bwMode="auto">
          <a:xfrm flipH="1">
            <a:off x="1216342" y="26937050"/>
            <a:ext cx="502602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直線接點 8"/>
          <p:cNvCxnSpPr>
            <a:cxnSpLocks noChangeShapeType="1"/>
          </p:cNvCxnSpPr>
          <p:nvPr/>
        </p:nvCxnSpPr>
        <p:spPr bwMode="auto">
          <a:xfrm>
            <a:off x="17054513" y="18657888"/>
            <a:ext cx="609600" cy="635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直線接點 12"/>
          <p:cNvCxnSpPr>
            <a:cxnSpLocks noChangeShapeType="1"/>
          </p:cNvCxnSpPr>
          <p:nvPr/>
        </p:nvCxnSpPr>
        <p:spPr bwMode="auto">
          <a:xfrm flipV="1">
            <a:off x="16944975" y="17149763"/>
            <a:ext cx="762000" cy="635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直線接點 25"/>
          <p:cNvCxnSpPr>
            <a:cxnSpLocks noChangeShapeType="1"/>
          </p:cNvCxnSpPr>
          <p:nvPr/>
        </p:nvCxnSpPr>
        <p:spPr bwMode="auto">
          <a:xfrm flipH="1">
            <a:off x="22193250" y="16292513"/>
            <a:ext cx="6350" cy="3206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直線接點 28"/>
          <p:cNvCxnSpPr>
            <a:cxnSpLocks noChangeShapeType="1"/>
          </p:cNvCxnSpPr>
          <p:nvPr/>
        </p:nvCxnSpPr>
        <p:spPr bwMode="auto">
          <a:xfrm flipV="1">
            <a:off x="18097500" y="18656300"/>
            <a:ext cx="4056063" cy="63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" name="文字方塊 157"/>
          <p:cNvSpPr txBox="1">
            <a:spLocks noChangeArrowheads="1"/>
          </p:cNvSpPr>
          <p:nvPr/>
        </p:nvSpPr>
        <p:spPr bwMode="auto">
          <a:xfrm>
            <a:off x="15711165" y="20684342"/>
            <a:ext cx="4842957" cy="1323439"/>
          </a:xfrm>
          <a:prstGeom prst="rect">
            <a:avLst/>
          </a:prstGeom>
          <a:solidFill>
            <a:srgbClr val="92D050"/>
          </a:solidFill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階梯教室</a:t>
            </a:r>
            <a:endParaRPr lang="en-US" altLang="zh-TW" sz="4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家長、領隊休息區</a:t>
            </a:r>
            <a:r>
              <a:rPr lang="en-US" altLang="zh-TW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40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4" name="文字方塊 156"/>
          <p:cNvSpPr txBox="1">
            <a:spLocks noChangeArrowheads="1"/>
          </p:cNvSpPr>
          <p:nvPr/>
        </p:nvSpPr>
        <p:spPr bwMode="auto">
          <a:xfrm rot="-484908">
            <a:off x="23591353" y="12127082"/>
            <a:ext cx="294481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44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Ｊ棟教室</a:t>
            </a:r>
          </a:p>
        </p:txBody>
      </p:sp>
      <p:sp>
        <p:nvSpPr>
          <p:cNvPr id="105" name="Freeform 88"/>
          <p:cNvSpPr>
            <a:spLocks/>
          </p:cNvSpPr>
          <p:nvPr/>
        </p:nvSpPr>
        <p:spPr bwMode="auto">
          <a:xfrm>
            <a:off x="22967950" y="11757025"/>
            <a:ext cx="3592513" cy="1689100"/>
          </a:xfrm>
          <a:custGeom>
            <a:avLst/>
            <a:gdLst>
              <a:gd name="T0" fmla="*/ 2147483646 w 12174"/>
              <a:gd name="T1" fmla="*/ 2147483646 h 11683"/>
              <a:gd name="T2" fmla="*/ 2147483646 w 12174"/>
              <a:gd name="T3" fmla="*/ 2147483646 h 11683"/>
              <a:gd name="T4" fmla="*/ 2147483646 w 12174"/>
              <a:gd name="T5" fmla="*/ 2147483646 h 11683"/>
              <a:gd name="T6" fmla="*/ 2147483646 w 12174"/>
              <a:gd name="T7" fmla="*/ 2147483646 h 11683"/>
              <a:gd name="T8" fmla="*/ 2147483646 w 12174"/>
              <a:gd name="T9" fmla="*/ 2147483646 h 11683"/>
              <a:gd name="T10" fmla="*/ 2147483646 w 12174"/>
              <a:gd name="T11" fmla="*/ 2147483646 h 11683"/>
              <a:gd name="T12" fmla="*/ 2147483646 w 12174"/>
              <a:gd name="T13" fmla="*/ 2147483646 h 11683"/>
              <a:gd name="T14" fmla="*/ 2147483646 w 12174"/>
              <a:gd name="T15" fmla="*/ 2147483646 h 11683"/>
              <a:gd name="T16" fmla="*/ 2147483646 w 12174"/>
              <a:gd name="T17" fmla="*/ 2147483646 h 11683"/>
              <a:gd name="T18" fmla="*/ 2147483646 w 12174"/>
              <a:gd name="T19" fmla="*/ 2147483646 h 11683"/>
              <a:gd name="T20" fmla="*/ 2147483646 w 12174"/>
              <a:gd name="T21" fmla="*/ 2147483646 h 11683"/>
              <a:gd name="T22" fmla="*/ 2147483646 w 12174"/>
              <a:gd name="T23" fmla="*/ 2147483646 h 1168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2174" h="11683">
                <a:moveTo>
                  <a:pt x="117" y="5142"/>
                </a:moveTo>
                <a:cubicBezTo>
                  <a:pt x="474" y="3956"/>
                  <a:pt x="1303" y="3475"/>
                  <a:pt x="2152" y="2621"/>
                </a:cubicBezTo>
                <a:cubicBezTo>
                  <a:pt x="3073" y="1825"/>
                  <a:pt x="4026" y="503"/>
                  <a:pt x="5385" y="133"/>
                </a:cubicBezTo>
                <a:cubicBezTo>
                  <a:pt x="6443" y="-291"/>
                  <a:pt x="7533" y="433"/>
                  <a:pt x="8501" y="488"/>
                </a:cubicBezTo>
                <a:cubicBezTo>
                  <a:pt x="9469" y="543"/>
                  <a:pt x="10581" y="-211"/>
                  <a:pt x="11193" y="462"/>
                </a:cubicBezTo>
                <a:cubicBezTo>
                  <a:pt x="11805" y="1135"/>
                  <a:pt x="12046" y="2977"/>
                  <a:pt x="12173" y="4118"/>
                </a:cubicBezTo>
                <a:cubicBezTo>
                  <a:pt x="12161" y="4775"/>
                  <a:pt x="12238" y="6422"/>
                  <a:pt x="11953" y="7306"/>
                </a:cubicBezTo>
                <a:cubicBezTo>
                  <a:pt x="11669" y="8238"/>
                  <a:pt x="11369" y="8549"/>
                  <a:pt x="10434" y="9132"/>
                </a:cubicBezTo>
                <a:cubicBezTo>
                  <a:pt x="9438" y="9704"/>
                  <a:pt x="7676" y="10036"/>
                  <a:pt x="6171" y="10449"/>
                </a:cubicBezTo>
                <a:cubicBezTo>
                  <a:pt x="4667" y="10862"/>
                  <a:pt x="2568" y="11800"/>
                  <a:pt x="1637" y="11672"/>
                </a:cubicBezTo>
                <a:cubicBezTo>
                  <a:pt x="658" y="11593"/>
                  <a:pt x="515" y="11051"/>
                  <a:pt x="295" y="9973"/>
                </a:cubicBezTo>
                <a:cubicBezTo>
                  <a:pt x="128" y="8973"/>
                  <a:pt x="-164" y="6260"/>
                  <a:pt x="117" y="5142"/>
                </a:cubicBezTo>
                <a:close/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06" name="Text Box 81"/>
          <p:cNvSpPr txBox="1">
            <a:spLocks noChangeArrowheads="1"/>
          </p:cNvSpPr>
          <p:nvPr/>
        </p:nvSpPr>
        <p:spPr bwMode="auto">
          <a:xfrm>
            <a:off x="1350839" y="207841"/>
            <a:ext cx="1874013" cy="23298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TW" altLang="en-US" sz="11600" b="1" dirty="0">
                <a:ea typeface="標楷體" panose="03000509000000000000" pitchFamily="65" charset="-120"/>
              </a:rPr>
              <a:t>臺南市立大橋國中校區平面圖</a:t>
            </a:r>
          </a:p>
        </p:txBody>
      </p:sp>
      <p:sp>
        <p:nvSpPr>
          <p:cNvPr id="107" name="Text Box 86"/>
          <p:cNvSpPr txBox="1">
            <a:spLocks noChangeArrowheads="1"/>
          </p:cNvSpPr>
          <p:nvPr/>
        </p:nvSpPr>
        <p:spPr bwMode="auto">
          <a:xfrm flipH="1">
            <a:off x="21678869" y="22171025"/>
            <a:ext cx="514033" cy="992759"/>
          </a:xfrm>
          <a:prstGeom prst="rect">
            <a:avLst/>
          </a:prstGeom>
          <a:solidFill>
            <a:srgbClr val="00B0F0"/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endParaRPr lang="en-US" altLang="zh-TW" sz="1600" b="1" dirty="0">
              <a:ea typeface="標楷體" panose="03000509000000000000" pitchFamily="65" charset="-120"/>
            </a:endParaRPr>
          </a:p>
          <a:p>
            <a:pPr algn="ctr" eaLnBrk="1" hangingPunct="1">
              <a:defRPr/>
            </a:pPr>
            <a:r>
              <a:rPr lang="zh-TW" altLang="en-US" sz="1600" b="1" dirty="0">
                <a:ea typeface="標楷體" panose="03000509000000000000" pitchFamily="65" charset="-120"/>
              </a:rPr>
              <a:t>電梯</a:t>
            </a:r>
            <a:endParaRPr lang="zh-TW" altLang="en-US" sz="2800" b="1" dirty="0">
              <a:ea typeface="標楷體" panose="03000509000000000000" pitchFamily="65" charset="-120"/>
            </a:endParaRPr>
          </a:p>
        </p:txBody>
      </p:sp>
      <p:sp>
        <p:nvSpPr>
          <p:cNvPr id="108" name="Text Box 86"/>
          <p:cNvSpPr txBox="1">
            <a:spLocks noChangeArrowheads="1"/>
          </p:cNvSpPr>
          <p:nvPr/>
        </p:nvSpPr>
        <p:spPr bwMode="auto">
          <a:xfrm flipH="1">
            <a:off x="22994938" y="16206788"/>
            <a:ext cx="754894" cy="841267"/>
          </a:xfrm>
          <a:custGeom>
            <a:avLst/>
            <a:gdLst>
              <a:gd name="connsiteX0" fmla="*/ 0 w 587873"/>
              <a:gd name="connsiteY0" fmla="*/ 0 h 584775"/>
              <a:gd name="connsiteX1" fmla="*/ 587873 w 587873"/>
              <a:gd name="connsiteY1" fmla="*/ 0 h 584775"/>
              <a:gd name="connsiteX2" fmla="*/ 587873 w 587873"/>
              <a:gd name="connsiteY2" fmla="*/ 584775 h 584775"/>
              <a:gd name="connsiteX3" fmla="*/ 0 w 587873"/>
              <a:gd name="connsiteY3" fmla="*/ 584775 h 584775"/>
              <a:gd name="connsiteX4" fmla="*/ 0 w 587873"/>
              <a:gd name="connsiteY4" fmla="*/ 0 h 584775"/>
              <a:gd name="connsiteX0" fmla="*/ 0 w 609305"/>
              <a:gd name="connsiteY0" fmla="*/ 21432 h 606207"/>
              <a:gd name="connsiteX1" fmla="*/ 609305 w 609305"/>
              <a:gd name="connsiteY1" fmla="*/ 0 h 606207"/>
              <a:gd name="connsiteX2" fmla="*/ 587873 w 609305"/>
              <a:gd name="connsiteY2" fmla="*/ 606207 h 606207"/>
              <a:gd name="connsiteX3" fmla="*/ 0 w 609305"/>
              <a:gd name="connsiteY3" fmla="*/ 606207 h 606207"/>
              <a:gd name="connsiteX4" fmla="*/ 0 w 609305"/>
              <a:gd name="connsiteY4" fmla="*/ 21432 h 606207"/>
              <a:gd name="connsiteX0" fmla="*/ 0 w 690267"/>
              <a:gd name="connsiteY0" fmla="*/ 0 h 703838"/>
              <a:gd name="connsiteX1" fmla="*/ 690267 w 690267"/>
              <a:gd name="connsiteY1" fmla="*/ 97631 h 703838"/>
              <a:gd name="connsiteX2" fmla="*/ 668835 w 690267"/>
              <a:gd name="connsiteY2" fmla="*/ 703838 h 703838"/>
              <a:gd name="connsiteX3" fmla="*/ 80962 w 690267"/>
              <a:gd name="connsiteY3" fmla="*/ 703838 h 703838"/>
              <a:gd name="connsiteX4" fmla="*/ 0 w 690267"/>
              <a:gd name="connsiteY4" fmla="*/ 0 h 703838"/>
              <a:gd name="connsiteX0" fmla="*/ 204788 w 895055"/>
              <a:gd name="connsiteY0" fmla="*/ 0 h 1175325"/>
              <a:gd name="connsiteX1" fmla="*/ 895055 w 895055"/>
              <a:gd name="connsiteY1" fmla="*/ 97631 h 1175325"/>
              <a:gd name="connsiteX2" fmla="*/ 873623 w 895055"/>
              <a:gd name="connsiteY2" fmla="*/ 703838 h 1175325"/>
              <a:gd name="connsiteX3" fmla="*/ 0 w 895055"/>
              <a:gd name="connsiteY3" fmla="*/ 1175325 h 1175325"/>
              <a:gd name="connsiteX4" fmla="*/ 204788 w 895055"/>
              <a:gd name="connsiteY4" fmla="*/ 0 h 1175325"/>
              <a:gd name="connsiteX0" fmla="*/ 204788 w 895055"/>
              <a:gd name="connsiteY0" fmla="*/ 0 h 1239619"/>
              <a:gd name="connsiteX1" fmla="*/ 895055 w 895055"/>
              <a:gd name="connsiteY1" fmla="*/ 97631 h 1239619"/>
              <a:gd name="connsiteX2" fmla="*/ 737892 w 895055"/>
              <a:gd name="connsiteY2" fmla="*/ 1239619 h 1239619"/>
              <a:gd name="connsiteX3" fmla="*/ 0 w 895055"/>
              <a:gd name="connsiteY3" fmla="*/ 1175325 h 1239619"/>
              <a:gd name="connsiteX4" fmla="*/ 204788 w 895055"/>
              <a:gd name="connsiteY4" fmla="*/ 0 h 1239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5055" h="1239619">
                <a:moveTo>
                  <a:pt x="204788" y="0"/>
                </a:moveTo>
                <a:lnTo>
                  <a:pt x="895055" y="97631"/>
                </a:lnTo>
                <a:lnTo>
                  <a:pt x="737892" y="1239619"/>
                </a:lnTo>
                <a:lnTo>
                  <a:pt x="0" y="1175325"/>
                </a:lnTo>
                <a:lnTo>
                  <a:pt x="204788" y="0"/>
                </a:lnTo>
                <a:close/>
              </a:path>
            </a:pathLst>
          </a:custGeom>
          <a:solidFill>
            <a:srgbClr val="00B0F0"/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endParaRPr lang="en-US" altLang="zh-TW" sz="1600" b="1" dirty="0">
              <a:ea typeface="標楷體" panose="03000509000000000000" pitchFamily="65" charset="-120"/>
            </a:endParaRPr>
          </a:p>
          <a:p>
            <a:pPr algn="ctr" eaLnBrk="1" hangingPunct="1">
              <a:defRPr/>
            </a:pPr>
            <a:r>
              <a:rPr lang="zh-TW" altLang="en-US" sz="1600" b="1" dirty="0">
                <a:ea typeface="標楷體" panose="03000509000000000000" pitchFamily="65" charset="-120"/>
              </a:rPr>
              <a:t>電梯</a:t>
            </a:r>
            <a:endParaRPr lang="zh-TW" altLang="en-US" sz="2800" b="1" dirty="0">
              <a:ea typeface="標楷體" panose="03000509000000000000" pitchFamily="65" charset="-120"/>
            </a:endParaRPr>
          </a:p>
        </p:txBody>
      </p:sp>
      <p:sp>
        <p:nvSpPr>
          <p:cNvPr id="109" name="矩形 293"/>
          <p:cNvSpPr>
            <a:spLocks noChangeArrowheads="1"/>
          </p:cNvSpPr>
          <p:nvPr/>
        </p:nvSpPr>
        <p:spPr bwMode="auto">
          <a:xfrm>
            <a:off x="8315325" y="17641888"/>
            <a:ext cx="919163" cy="17446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3600"/>
              <a:t>回收場</a:t>
            </a:r>
          </a:p>
        </p:txBody>
      </p:sp>
      <p:sp>
        <p:nvSpPr>
          <p:cNvPr id="110" name="矩形 109"/>
          <p:cNvSpPr/>
          <p:nvPr/>
        </p:nvSpPr>
        <p:spPr bwMode="auto">
          <a:xfrm rot="990484">
            <a:off x="8805863" y="22283738"/>
            <a:ext cx="446087" cy="777875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1" name="矩形 110"/>
          <p:cNvSpPr/>
          <p:nvPr/>
        </p:nvSpPr>
        <p:spPr bwMode="auto">
          <a:xfrm rot="990484">
            <a:off x="9237432" y="22411030"/>
            <a:ext cx="446087" cy="776287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2" name="矩形 111"/>
          <p:cNvSpPr/>
          <p:nvPr/>
        </p:nvSpPr>
        <p:spPr bwMode="auto">
          <a:xfrm rot="990484">
            <a:off x="8333764" y="22187940"/>
            <a:ext cx="446088" cy="776287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3" name="矩形 112"/>
          <p:cNvSpPr/>
          <p:nvPr/>
        </p:nvSpPr>
        <p:spPr bwMode="auto">
          <a:xfrm rot="3300000">
            <a:off x="11853863" y="24260175"/>
            <a:ext cx="444500" cy="777875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4" name="矩形 113"/>
          <p:cNvSpPr/>
          <p:nvPr/>
        </p:nvSpPr>
        <p:spPr bwMode="auto">
          <a:xfrm rot="3300000">
            <a:off x="11605419" y="23860919"/>
            <a:ext cx="446087" cy="777875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5" name="矩形 114"/>
          <p:cNvSpPr/>
          <p:nvPr/>
        </p:nvSpPr>
        <p:spPr bwMode="auto">
          <a:xfrm rot="3300000">
            <a:off x="11300619" y="23500556"/>
            <a:ext cx="446088" cy="777875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6" name="矩形 115"/>
          <p:cNvSpPr/>
          <p:nvPr/>
        </p:nvSpPr>
        <p:spPr bwMode="auto">
          <a:xfrm rot="3300000">
            <a:off x="12084232" y="24650451"/>
            <a:ext cx="446087" cy="777875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118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53400" y="3090863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53400" y="3470275"/>
            <a:ext cx="58102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51813" y="3848100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51813" y="4227513"/>
            <a:ext cx="5810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50225" y="4605338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50225" y="4984750"/>
            <a:ext cx="5810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48638" y="5362575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48638" y="5741988"/>
            <a:ext cx="5810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47050" y="6121400"/>
            <a:ext cx="5826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47050" y="6499225"/>
            <a:ext cx="5810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45463" y="6878638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45463" y="7256463"/>
            <a:ext cx="5810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43875" y="7635875"/>
            <a:ext cx="582613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43875" y="8013700"/>
            <a:ext cx="5810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0842288" y="8393113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" name="群組 132"/>
          <p:cNvGrpSpPr/>
          <p:nvPr/>
        </p:nvGrpSpPr>
        <p:grpSpPr>
          <a:xfrm>
            <a:off x="21820188" y="3108325"/>
            <a:ext cx="593725" cy="5983288"/>
            <a:chOff x="21820188" y="3108325"/>
            <a:chExt cx="593725" cy="5983288"/>
          </a:xfrm>
        </p:grpSpPr>
        <p:pic>
          <p:nvPicPr>
            <p:cNvPr id="134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31300" y="3108325"/>
              <a:ext cx="582613" cy="681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5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31300" y="3487738"/>
              <a:ext cx="582613" cy="68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6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9713" y="3865563"/>
              <a:ext cx="582612" cy="68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7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9713" y="4244975"/>
              <a:ext cx="582612" cy="681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8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8125" y="4624388"/>
              <a:ext cx="582613" cy="679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9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8125" y="5002213"/>
              <a:ext cx="582613" cy="68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0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6538" y="5381625"/>
              <a:ext cx="582612" cy="681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6538" y="5759450"/>
              <a:ext cx="582612" cy="681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2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4950" y="6138863"/>
              <a:ext cx="582613" cy="68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4950" y="6516688"/>
              <a:ext cx="582613" cy="68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4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3363" y="6896100"/>
              <a:ext cx="582612" cy="681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5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3363" y="7275513"/>
              <a:ext cx="582612" cy="679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6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1775" y="7653338"/>
              <a:ext cx="582613" cy="68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1775" y="8032750"/>
              <a:ext cx="582613" cy="681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8" name="Picture 215" descr="http://img0.ddove.com/upload/20100602/021255158918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63" r="14932" b="5063"/>
            <a:stretch>
              <a:fillRect/>
            </a:stretch>
          </p:blipFill>
          <p:spPr bwMode="auto">
            <a:xfrm>
              <a:off x="21820188" y="8410575"/>
              <a:ext cx="582612" cy="681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9" name="文字方塊 156"/>
          <p:cNvSpPr txBox="1">
            <a:spLocks noChangeArrowheads="1"/>
          </p:cNvSpPr>
          <p:nvPr/>
        </p:nvSpPr>
        <p:spPr bwMode="auto">
          <a:xfrm>
            <a:off x="21082000" y="3341688"/>
            <a:ext cx="930275" cy="517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6600" b="1">
                <a:solidFill>
                  <a:srgbClr val="99663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小山丘步道</a:t>
            </a:r>
          </a:p>
        </p:txBody>
      </p:sp>
      <p:sp>
        <p:nvSpPr>
          <p:cNvPr id="150" name="Text Box 72"/>
          <p:cNvSpPr txBox="1">
            <a:spLocks noChangeArrowheads="1"/>
          </p:cNvSpPr>
          <p:nvPr/>
        </p:nvSpPr>
        <p:spPr bwMode="auto">
          <a:xfrm>
            <a:off x="30116580" y="19699288"/>
            <a:ext cx="388279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9600" b="1" dirty="0">
                <a:ea typeface="標楷體" panose="03000509000000000000" pitchFamily="65" charset="-120"/>
              </a:rPr>
              <a:t>木球場</a:t>
            </a:r>
            <a:endParaRPr lang="zh-TW" altLang="en-US" sz="4800" b="1" dirty="0">
              <a:solidFill>
                <a:srgbClr val="FF0000"/>
              </a:solidFill>
              <a:ea typeface="標楷體" panose="03000509000000000000" pitchFamily="65" charset="-120"/>
            </a:endParaRPr>
          </a:p>
        </p:txBody>
      </p:sp>
      <p:pic>
        <p:nvPicPr>
          <p:cNvPr id="151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34475" y="16883063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34475" y="17260888"/>
            <a:ext cx="5810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32888" y="17640300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32888" y="18018125"/>
            <a:ext cx="5810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31300" y="18397538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31300" y="18776950"/>
            <a:ext cx="58102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9713" y="19154775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9713" y="19534188"/>
            <a:ext cx="5810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8125" y="19912013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8125" y="20291425"/>
            <a:ext cx="5810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6538" y="20669250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6538" y="21048663"/>
            <a:ext cx="5810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4950" y="21428075"/>
            <a:ext cx="5826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4950" y="21805900"/>
            <a:ext cx="5810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3363" y="22185313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12375" y="16900525"/>
            <a:ext cx="582613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12375" y="17279938"/>
            <a:ext cx="5826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10788" y="17657763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10788" y="18037175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0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9200" y="18415000"/>
            <a:ext cx="582613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9200" y="18794413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7613" y="19172238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7613" y="19551650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6025" y="19931063"/>
            <a:ext cx="5826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6025" y="20308888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4438" y="20688300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4438" y="21066125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2850" y="21445538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9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2850" y="21823363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0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01263" y="22202775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文字方塊 156"/>
          <p:cNvSpPr txBox="1">
            <a:spLocks noChangeArrowheads="1"/>
          </p:cNvSpPr>
          <p:nvPr/>
        </p:nvSpPr>
        <p:spPr bwMode="auto">
          <a:xfrm>
            <a:off x="34572575" y="17532350"/>
            <a:ext cx="9302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7200" b="1">
                <a:solidFill>
                  <a:srgbClr val="996633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林蔭大道</a:t>
            </a:r>
          </a:p>
        </p:txBody>
      </p:sp>
      <p:pic>
        <p:nvPicPr>
          <p:cNvPr id="182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072513" y="16822738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3608963" y="16762413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3147000" y="16702088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2683450" y="16641763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2221488" y="16583025"/>
            <a:ext cx="582612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1759525" y="16522700"/>
            <a:ext cx="5810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1295975" y="16462375"/>
            <a:ext cx="582613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0834013" y="16402050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0370463" y="16341725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9908500" y="16282988"/>
            <a:ext cx="5826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285363" y="16489363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994850" y="16390938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728150" y="16292513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399538" y="16270288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070925" y="16248063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3743900" y="16225838"/>
            <a:ext cx="5826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3415288" y="16202025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3170813" y="16117888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2766000" y="16081375"/>
            <a:ext cx="582613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2362775" y="16046450"/>
            <a:ext cx="5826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1959550" y="16009938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1554738" y="15973425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1151513" y="15938500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0746700" y="15901988"/>
            <a:ext cx="5826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0343475" y="15865475"/>
            <a:ext cx="582613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29940250" y="15830550"/>
            <a:ext cx="582613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" name="矩形 293"/>
          <p:cNvSpPr>
            <a:spLocks noChangeArrowheads="1"/>
          </p:cNvSpPr>
          <p:nvPr/>
        </p:nvSpPr>
        <p:spPr bwMode="auto">
          <a:xfrm rot="821780">
            <a:off x="9358313" y="11699875"/>
            <a:ext cx="919162" cy="1744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3600" dirty="0"/>
              <a:t>西側門</a:t>
            </a:r>
          </a:p>
        </p:txBody>
      </p:sp>
      <p:sp>
        <p:nvSpPr>
          <p:cNvPr id="211" name="矩形 293"/>
          <p:cNvSpPr>
            <a:spLocks noChangeArrowheads="1"/>
          </p:cNvSpPr>
          <p:nvPr/>
        </p:nvSpPr>
        <p:spPr bwMode="auto">
          <a:xfrm rot="286614">
            <a:off x="36758563" y="13855700"/>
            <a:ext cx="919162" cy="17462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3600" dirty="0"/>
              <a:t>東側門</a:t>
            </a:r>
          </a:p>
        </p:txBody>
      </p:sp>
      <p:sp>
        <p:nvSpPr>
          <p:cNvPr id="212" name="矩形 293"/>
          <p:cNvSpPr>
            <a:spLocks noChangeArrowheads="1"/>
          </p:cNvSpPr>
          <p:nvPr/>
        </p:nvSpPr>
        <p:spPr bwMode="auto">
          <a:xfrm rot="18863975">
            <a:off x="11619441" y="21831398"/>
            <a:ext cx="917575" cy="1562328"/>
          </a:xfrm>
          <a:prstGeom prst="rect">
            <a:avLst/>
          </a:prstGeom>
          <a:solidFill>
            <a:srgbClr val="FFC000"/>
          </a:solidFill>
          <a:ln w="63500">
            <a:solidFill>
              <a:srgbClr val="FF000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大門</a:t>
            </a:r>
          </a:p>
        </p:txBody>
      </p:sp>
      <p:sp>
        <p:nvSpPr>
          <p:cNvPr id="213" name="矩形 293"/>
          <p:cNvSpPr>
            <a:spLocks noChangeArrowheads="1"/>
          </p:cNvSpPr>
          <p:nvPr/>
        </p:nvSpPr>
        <p:spPr bwMode="auto">
          <a:xfrm rot="821780">
            <a:off x="8362950" y="15043150"/>
            <a:ext cx="919163" cy="2305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3600" dirty="0"/>
              <a:t>西側小門</a:t>
            </a:r>
          </a:p>
        </p:txBody>
      </p:sp>
      <p:sp>
        <p:nvSpPr>
          <p:cNvPr id="214" name="Text Box 72"/>
          <p:cNvSpPr txBox="1">
            <a:spLocks noChangeArrowheads="1"/>
          </p:cNvSpPr>
          <p:nvPr/>
        </p:nvSpPr>
        <p:spPr bwMode="auto">
          <a:xfrm>
            <a:off x="24122063" y="5187950"/>
            <a:ext cx="3883025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9600" b="1">
                <a:ea typeface="標楷體" panose="03000509000000000000" pitchFamily="65" charset="-120"/>
              </a:rPr>
              <a:t>大草原</a:t>
            </a:r>
          </a:p>
        </p:txBody>
      </p:sp>
      <p:sp>
        <p:nvSpPr>
          <p:cNvPr id="215" name="Text Box 72"/>
          <p:cNvSpPr txBox="1">
            <a:spLocks noChangeArrowheads="1"/>
          </p:cNvSpPr>
          <p:nvPr/>
        </p:nvSpPr>
        <p:spPr bwMode="auto">
          <a:xfrm>
            <a:off x="12660313" y="5391150"/>
            <a:ext cx="3883025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9600" b="1">
                <a:ea typeface="標楷體" panose="03000509000000000000" pitchFamily="65" charset="-120"/>
              </a:rPr>
              <a:t>籃球場</a:t>
            </a:r>
          </a:p>
        </p:txBody>
      </p:sp>
      <p:sp>
        <p:nvSpPr>
          <p:cNvPr id="216" name="Text Box 86"/>
          <p:cNvSpPr txBox="1">
            <a:spLocks noChangeAspect="1" noChangeArrowheads="1"/>
          </p:cNvSpPr>
          <p:nvPr/>
        </p:nvSpPr>
        <p:spPr bwMode="auto">
          <a:xfrm flipH="1">
            <a:off x="28571825" y="8350250"/>
            <a:ext cx="627063" cy="654050"/>
          </a:xfrm>
          <a:custGeom>
            <a:avLst/>
            <a:gdLst>
              <a:gd name="connsiteX0" fmla="*/ 0 w 597175"/>
              <a:gd name="connsiteY0" fmla="*/ 0 h 1062964"/>
              <a:gd name="connsiteX1" fmla="*/ 597175 w 597175"/>
              <a:gd name="connsiteY1" fmla="*/ 0 h 1062964"/>
              <a:gd name="connsiteX2" fmla="*/ 597175 w 597175"/>
              <a:gd name="connsiteY2" fmla="*/ 1062964 h 1062964"/>
              <a:gd name="connsiteX3" fmla="*/ 0 w 597175"/>
              <a:gd name="connsiteY3" fmla="*/ 1062964 h 1062964"/>
              <a:gd name="connsiteX4" fmla="*/ 0 w 597175"/>
              <a:gd name="connsiteY4" fmla="*/ 0 h 1062964"/>
              <a:gd name="connsiteX0" fmla="*/ 0 w 863875"/>
              <a:gd name="connsiteY0" fmla="*/ 57150 h 1120114"/>
              <a:gd name="connsiteX1" fmla="*/ 863875 w 863875"/>
              <a:gd name="connsiteY1" fmla="*/ 0 h 1120114"/>
              <a:gd name="connsiteX2" fmla="*/ 597175 w 863875"/>
              <a:gd name="connsiteY2" fmla="*/ 1120114 h 1120114"/>
              <a:gd name="connsiteX3" fmla="*/ 0 w 863875"/>
              <a:gd name="connsiteY3" fmla="*/ 1120114 h 1120114"/>
              <a:gd name="connsiteX4" fmla="*/ 0 w 863875"/>
              <a:gd name="connsiteY4" fmla="*/ 57150 h 1120114"/>
              <a:gd name="connsiteX0" fmla="*/ 285750 w 863875"/>
              <a:gd name="connsiteY0" fmla="*/ 0 h 1177264"/>
              <a:gd name="connsiteX1" fmla="*/ 863875 w 863875"/>
              <a:gd name="connsiteY1" fmla="*/ 57150 h 1177264"/>
              <a:gd name="connsiteX2" fmla="*/ 597175 w 863875"/>
              <a:gd name="connsiteY2" fmla="*/ 1177264 h 1177264"/>
              <a:gd name="connsiteX3" fmla="*/ 0 w 863875"/>
              <a:gd name="connsiteY3" fmla="*/ 1177264 h 1177264"/>
              <a:gd name="connsiteX4" fmla="*/ 285750 w 863875"/>
              <a:gd name="connsiteY4" fmla="*/ 0 h 1177264"/>
              <a:gd name="connsiteX0" fmla="*/ 228600 w 806725"/>
              <a:gd name="connsiteY0" fmla="*/ 0 h 1177264"/>
              <a:gd name="connsiteX1" fmla="*/ 806725 w 806725"/>
              <a:gd name="connsiteY1" fmla="*/ 57150 h 1177264"/>
              <a:gd name="connsiteX2" fmla="*/ 540025 w 806725"/>
              <a:gd name="connsiteY2" fmla="*/ 1177264 h 1177264"/>
              <a:gd name="connsiteX3" fmla="*/ 0 w 806725"/>
              <a:gd name="connsiteY3" fmla="*/ 1101064 h 1177264"/>
              <a:gd name="connsiteX4" fmla="*/ 228600 w 806725"/>
              <a:gd name="connsiteY4" fmla="*/ 0 h 1177264"/>
              <a:gd name="connsiteX0" fmla="*/ 304800 w 882925"/>
              <a:gd name="connsiteY0" fmla="*/ 0 h 1177264"/>
              <a:gd name="connsiteX1" fmla="*/ 882925 w 882925"/>
              <a:gd name="connsiteY1" fmla="*/ 57150 h 1177264"/>
              <a:gd name="connsiteX2" fmla="*/ 616225 w 882925"/>
              <a:gd name="connsiteY2" fmla="*/ 1177264 h 1177264"/>
              <a:gd name="connsiteX3" fmla="*/ 0 w 882925"/>
              <a:gd name="connsiteY3" fmla="*/ 1043914 h 1177264"/>
              <a:gd name="connsiteX4" fmla="*/ 304800 w 882925"/>
              <a:gd name="connsiteY4" fmla="*/ 0 h 1177264"/>
              <a:gd name="connsiteX0" fmla="*/ 57150 w 882925"/>
              <a:gd name="connsiteY0" fmla="*/ 0 h 1120114"/>
              <a:gd name="connsiteX1" fmla="*/ 882925 w 882925"/>
              <a:gd name="connsiteY1" fmla="*/ 0 h 1120114"/>
              <a:gd name="connsiteX2" fmla="*/ 616225 w 882925"/>
              <a:gd name="connsiteY2" fmla="*/ 1120114 h 1120114"/>
              <a:gd name="connsiteX3" fmla="*/ 0 w 882925"/>
              <a:gd name="connsiteY3" fmla="*/ 986764 h 1120114"/>
              <a:gd name="connsiteX4" fmla="*/ 57150 w 882925"/>
              <a:gd name="connsiteY4" fmla="*/ 0 h 1120114"/>
              <a:gd name="connsiteX0" fmla="*/ 57150 w 882925"/>
              <a:gd name="connsiteY0" fmla="*/ 0 h 1139164"/>
              <a:gd name="connsiteX1" fmla="*/ 882925 w 882925"/>
              <a:gd name="connsiteY1" fmla="*/ 0 h 1139164"/>
              <a:gd name="connsiteX2" fmla="*/ 825775 w 882925"/>
              <a:gd name="connsiteY2" fmla="*/ 1139164 h 1139164"/>
              <a:gd name="connsiteX3" fmla="*/ 0 w 882925"/>
              <a:gd name="connsiteY3" fmla="*/ 986764 h 1139164"/>
              <a:gd name="connsiteX4" fmla="*/ 57150 w 882925"/>
              <a:gd name="connsiteY4" fmla="*/ 0 h 1139164"/>
              <a:gd name="connsiteX0" fmla="*/ 95250 w 921025"/>
              <a:gd name="connsiteY0" fmla="*/ 0 h 1196314"/>
              <a:gd name="connsiteX1" fmla="*/ 921025 w 921025"/>
              <a:gd name="connsiteY1" fmla="*/ 0 h 1196314"/>
              <a:gd name="connsiteX2" fmla="*/ 863875 w 921025"/>
              <a:gd name="connsiteY2" fmla="*/ 1139164 h 1196314"/>
              <a:gd name="connsiteX3" fmla="*/ 0 w 921025"/>
              <a:gd name="connsiteY3" fmla="*/ 1196314 h 1196314"/>
              <a:gd name="connsiteX4" fmla="*/ 95250 w 921025"/>
              <a:gd name="connsiteY4" fmla="*/ 0 h 1196314"/>
              <a:gd name="connsiteX0" fmla="*/ 95250 w 921025"/>
              <a:gd name="connsiteY0" fmla="*/ 0 h 1196314"/>
              <a:gd name="connsiteX1" fmla="*/ 921025 w 921025"/>
              <a:gd name="connsiteY1" fmla="*/ 0 h 1196314"/>
              <a:gd name="connsiteX2" fmla="*/ 882925 w 921025"/>
              <a:gd name="connsiteY2" fmla="*/ 1196314 h 1196314"/>
              <a:gd name="connsiteX3" fmla="*/ 0 w 921025"/>
              <a:gd name="connsiteY3" fmla="*/ 1196314 h 1196314"/>
              <a:gd name="connsiteX4" fmla="*/ 95250 w 921025"/>
              <a:gd name="connsiteY4" fmla="*/ 0 h 1196314"/>
              <a:gd name="connsiteX0" fmla="*/ 95250 w 1450685"/>
              <a:gd name="connsiteY0" fmla="*/ 349818 h 1546132"/>
              <a:gd name="connsiteX1" fmla="*/ 1450685 w 1450685"/>
              <a:gd name="connsiteY1" fmla="*/ 0 h 1546132"/>
              <a:gd name="connsiteX2" fmla="*/ 882925 w 1450685"/>
              <a:gd name="connsiteY2" fmla="*/ 1546132 h 1546132"/>
              <a:gd name="connsiteX3" fmla="*/ 0 w 1450685"/>
              <a:gd name="connsiteY3" fmla="*/ 1546132 h 1546132"/>
              <a:gd name="connsiteX4" fmla="*/ 95250 w 1450685"/>
              <a:gd name="connsiteY4" fmla="*/ 349818 h 1546132"/>
              <a:gd name="connsiteX0" fmla="*/ 0 w 2096959"/>
              <a:gd name="connsiteY0" fmla="*/ 0 h 1721041"/>
              <a:gd name="connsiteX1" fmla="*/ 2096959 w 2096959"/>
              <a:gd name="connsiteY1" fmla="*/ 174909 h 1721041"/>
              <a:gd name="connsiteX2" fmla="*/ 1529199 w 2096959"/>
              <a:gd name="connsiteY2" fmla="*/ 1721041 h 1721041"/>
              <a:gd name="connsiteX3" fmla="*/ 646274 w 2096959"/>
              <a:gd name="connsiteY3" fmla="*/ 1721041 h 1721041"/>
              <a:gd name="connsiteX4" fmla="*/ 0 w 2096959"/>
              <a:gd name="connsiteY4" fmla="*/ 0 h 1721041"/>
              <a:gd name="connsiteX0" fmla="*/ 0 w 2096959"/>
              <a:gd name="connsiteY0" fmla="*/ 0 h 1721041"/>
              <a:gd name="connsiteX1" fmla="*/ 2096959 w 2096959"/>
              <a:gd name="connsiteY1" fmla="*/ 174909 h 1721041"/>
              <a:gd name="connsiteX2" fmla="*/ 1529199 w 2096959"/>
              <a:gd name="connsiteY2" fmla="*/ 1721041 h 1721041"/>
              <a:gd name="connsiteX3" fmla="*/ 257857 w 2096959"/>
              <a:gd name="connsiteY3" fmla="*/ 1671067 h 1721041"/>
              <a:gd name="connsiteX4" fmla="*/ 0 w 2096959"/>
              <a:gd name="connsiteY4" fmla="*/ 0 h 1721041"/>
              <a:gd name="connsiteX0" fmla="*/ 0 w 2096959"/>
              <a:gd name="connsiteY0" fmla="*/ 0 h 1721041"/>
              <a:gd name="connsiteX1" fmla="*/ 2096959 w 2096959"/>
              <a:gd name="connsiteY1" fmla="*/ 174909 h 1721041"/>
              <a:gd name="connsiteX2" fmla="*/ 1529199 w 2096959"/>
              <a:gd name="connsiteY2" fmla="*/ 1721041 h 1721041"/>
              <a:gd name="connsiteX3" fmla="*/ 293168 w 2096959"/>
              <a:gd name="connsiteY3" fmla="*/ 1671067 h 1721041"/>
              <a:gd name="connsiteX4" fmla="*/ 0 w 2096959"/>
              <a:gd name="connsiteY4" fmla="*/ 0 h 1721041"/>
              <a:gd name="connsiteX0" fmla="*/ 0 w 2096959"/>
              <a:gd name="connsiteY0" fmla="*/ 0 h 1771015"/>
              <a:gd name="connsiteX1" fmla="*/ 2096959 w 2096959"/>
              <a:gd name="connsiteY1" fmla="*/ 174909 h 1771015"/>
              <a:gd name="connsiteX2" fmla="*/ 1493888 w 2096959"/>
              <a:gd name="connsiteY2" fmla="*/ 1771015 h 1771015"/>
              <a:gd name="connsiteX3" fmla="*/ 293168 w 2096959"/>
              <a:gd name="connsiteY3" fmla="*/ 1671067 h 1771015"/>
              <a:gd name="connsiteX4" fmla="*/ 0 w 2096959"/>
              <a:gd name="connsiteY4" fmla="*/ 0 h 1771015"/>
              <a:gd name="connsiteX0" fmla="*/ 0 w 2096959"/>
              <a:gd name="connsiteY0" fmla="*/ 0 h 1771015"/>
              <a:gd name="connsiteX1" fmla="*/ 2096959 w 2096959"/>
              <a:gd name="connsiteY1" fmla="*/ 174909 h 1771015"/>
              <a:gd name="connsiteX2" fmla="*/ 1493888 w 2096959"/>
              <a:gd name="connsiteY2" fmla="*/ 1771015 h 1771015"/>
              <a:gd name="connsiteX3" fmla="*/ 293168 w 2096959"/>
              <a:gd name="connsiteY3" fmla="*/ 1671067 h 1771015"/>
              <a:gd name="connsiteX4" fmla="*/ 66067 w 2096959"/>
              <a:gd name="connsiteY4" fmla="*/ 792295 h 1771015"/>
              <a:gd name="connsiteX5" fmla="*/ 0 w 2096959"/>
              <a:gd name="connsiteY5" fmla="*/ 0 h 1771015"/>
              <a:gd name="connsiteX0" fmla="*/ 106285 w 2203244"/>
              <a:gd name="connsiteY0" fmla="*/ 0 h 1771015"/>
              <a:gd name="connsiteX1" fmla="*/ 2203244 w 2203244"/>
              <a:gd name="connsiteY1" fmla="*/ 174909 h 1771015"/>
              <a:gd name="connsiteX2" fmla="*/ 1600173 w 2203244"/>
              <a:gd name="connsiteY2" fmla="*/ 1771015 h 1771015"/>
              <a:gd name="connsiteX3" fmla="*/ 399453 w 2203244"/>
              <a:gd name="connsiteY3" fmla="*/ 1671067 h 1771015"/>
              <a:gd name="connsiteX4" fmla="*/ 0 w 2203244"/>
              <a:gd name="connsiteY4" fmla="*/ 742321 h 1771015"/>
              <a:gd name="connsiteX5" fmla="*/ 106285 w 2203244"/>
              <a:gd name="connsiteY5" fmla="*/ 0 h 1771015"/>
              <a:gd name="connsiteX0" fmla="*/ 106285 w 2203244"/>
              <a:gd name="connsiteY0" fmla="*/ 0 h 1771015"/>
              <a:gd name="connsiteX1" fmla="*/ 2203244 w 2203244"/>
              <a:gd name="connsiteY1" fmla="*/ 174909 h 1771015"/>
              <a:gd name="connsiteX2" fmla="*/ 1600173 w 2203244"/>
              <a:gd name="connsiteY2" fmla="*/ 1771015 h 1771015"/>
              <a:gd name="connsiteX3" fmla="*/ 557840 w 2203244"/>
              <a:gd name="connsiteY3" fmla="*/ 1141850 h 1771015"/>
              <a:gd name="connsiteX4" fmla="*/ 0 w 2203244"/>
              <a:gd name="connsiteY4" fmla="*/ 742321 h 1771015"/>
              <a:gd name="connsiteX5" fmla="*/ 106285 w 2203244"/>
              <a:gd name="connsiteY5" fmla="*/ 0 h 1771015"/>
              <a:gd name="connsiteX0" fmla="*/ 106285 w 2203244"/>
              <a:gd name="connsiteY0" fmla="*/ 0 h 1197697"/>
              <a:gd name="connsiteX1" fmla="*/ 2203244 w 2203244"/>
              <a:gd name="connsiteY1" fmla="*/ 174909 h 1197697"/>
              <a:gd name="connsiteX2" fmla="*/ 1699164 w 2203244"/>
              <a:gd name="connsiteY2" fmla="*/ 1197697 h 1197697"/>
              <a:gd name="connsiteX3" fmla="*/ 557840 w 2203244"/>
              <a:gd name="connsiteY3" fmla="*/ 1141850 h 1197697"/>
              <a:gd name="connsiteX4" fmla="*/ 0 w 2203244"/>
              <a:gd name="connsiteY4" fmla="*/ 742321 h 1197697"/>
              <a:gd name="connsiteX5" fmla="*/ 106285 w 2203244"/>
              <a:gd name="connsiteY5" fmla="*/ 0 h 1197697"/>
              <a:gd name="connsiteX0" fmla="*/ 0 w 2096959"/>
              <a:gd name="connsiteY0" fmla="*/ 0 h 1197697"/>
              <a:gd name="connsiteX1" fmla="*/ 2096959 w 2096959"/>
              <a:gd name="connsiteY1" fmla="*/ 174909 h 1197697"/>
              <a:gd name="connsiteX2" fmla="*/ 1592879 w 2096959"/>
              <a:gd name="connsiteY2" fmla="*/ 1197697 h 1197697"/>
              <a:gd name="connsiteX3" fmla="*/ 451555 w 2096959"/>
              <a:gd name="connsiteY3" fmla="*/ 1141850 h 1197697"/>
              <a:gd name="connsiteX4" fmla="*/ 210490 w 2096959"/>
              <a:gd name="connsiteY4" fmla="*/ 918727 h 1197697"/>
              <a:gd name="connsiteX5" fmla="*/ 0 w 2096959"/>
              <a:gd name="connsiteY5" fmla="*/ 0 h 1197697"/>
              <a:gd name="connsiteX0" fmla="*/ 0 w 2096959"/>
              <a:gd name="connsiteY0" fmla="*/ 0 h 1538762"/>
              <a:gd name="connsiteX1" fmla="*/ 2096959 w 2096959"/>
              <a:gd name="connsiteY1" fmla="*/ 174909 h 1538762"/>
              <a:gd name="connsiteX2" fmla="*/ 1592879 w 2096959"/>
              <a:gd name="connsiteY2" fmla="*/ 1197697 h 1538762"/>
              <a:gd name="connsiteX3" fmla="*/ 649539 w 2096959"/>
              <a:gd name="connsiteY3" fmla="*/ 1538762 h 1538762"/>
              <a:gd name="connsiteX4" fmla="*/ 210490 w 2096959"/>
              <a:gd name="connsiteY4" fmla="*/ 918727 h 1538762"/>
              <a:gd name="connsiteX5" fmla="*/ 0 w 2096959"/>
              <a:gd name="connsiteY5" fmla="*/ 0 h 1538762"/>
              <a:gd name="connsiteX0" fmla="*/ 0 w 2096959"/>
              <a:gd name="connsiteY0" fmla="*/ 0 h 1712579"/>
              <a:gd name="connsiteX1" fmla="*/ 2096959 w 2096959"/>
              <a:gd name="connsiteY1" fmla="*/ 174909 h 1712579"/>
              <a:gd name="connsiteX2" fmla="*/ 1592879 w 2096959"/>
              <a:gd name="connsiteY2" fmla="*/ 1197697 h 1712579"/>
              <a:gd name="connsiteX3" fmla="*/ 961666 w 2096959"/>
              <a:gd name="connsiteY3" fmla="*/ 1712579 h 1712579"/>
              <a:gd name="connsiteX4" fmla="*/ 210490 w 2096959"/>
              <a:gd name="connsiteY4" fmla="*/ 918727 h 1712579"/>
              <a:gd name="connsiteX5" fmla="*/ 0 w 2096959"/>
              <a:gd name="connsiteY5" fmla="*/ 0 h 1712579"/>
              <a:gd name="connsiteX0" fmla="*/ 0 w 2096959"/>
              <a:gd name="connsiteY0" fmla="*/ 0 h 1712579"/>
              <a:gd name="connsiteX1" fmla="*/ 2096959 w 2096959"/>
              <a:gd name="connsiteY1" fmla="*/ 174909 h 1712579"/>
              <a:gd name="connsiteX2" fmla="*/ 1592879 w 2096959"/>
              <a:gd name="connsiteY2" fmla="*/ 1197697 h 1712579"/>
              <a:gd name="connsiteX3" fmla="*/ 961666 w 2096959"/>
              <a:gd name="connsiteY3" fmla="*/ 1712579 h 1712579"/>
              <a:gd name="connsiteX4" fmla="*/ 464092 w 2096959"/>
              <a:gd name="connsiteY4" fmla="*/ 1266361 h 1712579"/>
              <a:gd name="connsiteX5" fmla="*/ 0 w 2096959"/>
              <a:gd name="connsiteY5" fmla="*/ 0 h 1712579"/>
              <a:gd name="connsiteX0" fmla="*/ 0 w 2096959"/>
              <a:gd name="connsiteY0" fmla="*/ 0 h 1712579"/>
              <a:gd name="connsiteX1" fmla="*/ 2096959 w 2096959"/>
              <a:gd name="connsiteY1" fmla="*/ 174909 h 1712579"/>
              <a:gd name="connsiteX2" fmla="*/ 1748941 w 2096959"/>
              <a:gd name="connsiteY2" fmla="*/ 915246 h 1712579"/>
              <a:gd name="connsiteX3" fmla="*/ 961666 w 2096959"/>
              <a:gd name="connsiteY3" fmla="*/ 1712579 h 1712579"/>
              <a:gd name="connsiteX4" fmla="*/ 464092 w 2096959"/>
              <a:gd name="connsiteY4" fmla="*/ 1266361 h 1712579"/>
              <a:gd name="connsiteX5" fmla="*/ 0 w 2096959"/>
              <a:gd name="connsiteY5" fmla="*/ 0 h 1712579"/>
              <a:gd name="connsiteX0" fmla="*/ 0 w 2077451"/>
              <a:gd name="connsiteY0" fmla="*/ 0 h 1712579"/>
              <a:gd name="connsiteX1" fmla="*/ 2077451 w 2077451"/>
              <a:gd name="connsiteY1" fmla="*/ 196636 h 1712579"/>
              <a:gd name="connsiteX2" fmla="*/ 1748941 w 2077451"/>
              <a:gd name="connsiteY2" fmla="*/ 915246 h 1712579"/>
              <a:gd name="connsiteX3" fmla="*/ 961666 w 2077451"/>
              <a:gd name="connsiteY3" fmla="*/ 1712579 h 1712579"/>
              <a:gd name="connsiteX4" fmla="*/ 464092 w 2077451"/>
              <a:gd name="connsiteY4" fmla="*/ 1266361 h 1712579"/>
              <a:gd name="connsiteX5" fmla="*/ 0 w 2077451"/>
              <a:gd name="connsiteY5" fmla="*/ 0 h 1712579"/>
              <a:gd name="connsiteX0" fmla="*/ 0 w 2077451"/>
              <a:gd name="connsiteY0" fmla="*/ 173879 h 1886458"/>
              <a:gd name="connsiteX1" fmla="*/ 983805 w 2077451"/>
              <a:gd name="connsiteY1" fmla="*/ 1605 h 1886458"/>
              <a:gd name="connsiteX2" fmla="*/ 2077451 w 2077451"/>
              <a:gd name="connsiteY2" fmla="*/ 370515 h 1886458"/>
              <a:gd name="connsiteX3" fmla="*/ 1748941 w 2077451"/>
              <a:gd name="connsiteY3" fmla="*/ 1089125 h 1886458"/>
              <a:gd name="connsiteX4" fmla="*/ 961666 w 2077451"/>
              <a:gd name="connsiteY4" fmla="*/ 1886458 h 1886458"/>
              <a:gd name="connsiteX5" fmla="*/ 464092 w 2077451"/>
              <a:gd name="connsiteY5" fmla="*/ 1440240 h 1886458"/>
              <a:gd name="connsiteX6" fmla="*/ 0 w 2077451"/>
              <a:gd name="connsiteY6" fmla="*/ 173879 h 1886458"/>
              <a:gd name="connsiteX0" fmla="*/ 0 w 1613359"/>
              <a:gd name="connsiteY0" fmla="*/ 1438635 h 1884853"/>
              <a:gd name="connsiteX1" fmla="*/ 519713 w 1613359"/>
              <a:gd name="connsiteY1" fmla="*/ 0 h 1884853"/>
              <a:gd name="connsiteX2" fmla="*/ 1613359 w 1613359"/>
              <a:gd name="connsiteY2" fmla="*/ 368910 h 1884853"/>
              <a:gd name="connsiteX3" fmla="*/ 1284849 w 1613359"/>
              <a:gd name="connsiteY3" fmla="*/ 1087520 h 1884853"/>
              <a:gd name="connsiteX4" fmla="*/ 497574 w 1613359"/>
              <a:gd name="connsiteY4" fmla="*/ 1884853 h 1884853"/>
              <a:gd name="connsiteX5" fmla="*/ 0 w 1613359"/>
              <a:gd name="connsiteY5" fmla="*/ 1438635 h 1884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13359" h="1884853">
                <a:moveTo>
                  <a:pt x="0" y="1438635"/>
                </a:moveTo>
                <a:lnTo>
                  <a:pt x="519713" y="0"/>
                </a:lnTo>
                <a:lnTo>
                  <a:pt x="1613359" y="368910"/>
                </a:lnTo>
                <a:lnTo>
                  <a:pt x="1284849" y="1087520"/>
                </a:lnTo>
                <a:lnTo>
                  <a:pt x="497574" y="1884853"/>
                </a:lnTo>
                <a:lnTo>
                  <a:pt x="0" y="1438635"/>
                </a:lnTo>
                <a:close/>
              </a:path>
            </a:pathLst>
          </a:cu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r>
              <a:rPr lang="en-US" altLang="zh-TW" sz="1600" b="1" dirty="0">
                <a:ea typeface="標楷體" panose="03000509000000000000" pitchFamily="65" charset="-120"/>
              </a:rPr>
              <a:t>WC</a:t>
            </a:r>
            <a:endParaRPr lang="zh-TW" altLang="en-US" sz="2800" b="1" dirty="0">
              <a:ea typeface="標楷體" panose="03000509000000000000" pitchFamily="65" charset="-120"/>
            </a:endParaRPr>
          </a:p>
        </p:txBody>
      </p:sp>
      <p:pic>
        <p:nvPicPr>
          <p:cNvPr id="217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29713" y="22428200"/>
            <a:ext cx="582612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8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4536063" y="22671088"/>
            <a:ext cx="5826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9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33013" y="22421850"/>
            <a:ext cx="5810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>
            <a:off x="35563175" y="22642513"/>
            <a:ext cx="5826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1" name="手繪多邊形 298"/>
          <p:cNvSpPr>
            <a:spLocks/>
          </p:cNvSpPr>
          <p:nvPr/>
        </p:nvSpPr>
        <p:spPr bwMode="auto">
          <a:xfrm>
            <a:off x="13266738" y="10835482"/>
            <a:ext cx="8462962" cy="4327883"/>
          </a:xfrm>
          <a:custGeom>
            <a:avLst/>
            <a:gdLst>
              <a:gd name="T0" fmla="*/ 10881660 w 11335110"/>
              <a:gd name="T1" fmla="*/ 8027 h 4727276"/>
              <a:gd name="T2" fmla="*/ 344991 w 11335110"/>
              <a:gd name="T3" fmla="*/ 0 h 4727276"/>
              <a:gd name="T4" fmla="*/ 344991 w 11335110"/>
              <a:gd name="T5" fmla="*/ 604077 h 4727276"/>
              <a:gd name="T6" fmla="*/ 86246 w 11335110"/>
              <a:gd name="T7" fmla="*/ 1259937 h 4727276"/>
              <a:gd name="T8" fmla="*/ 0 w 11335110"/>
              <a:gd name="T9" fmla="*/ 2002090 h 4727276"/>
              <a:gd name="T10" fmla="*/ 86246 w 11335110"/>
              <a:gd name="T11" fmla="*/ 2934097 h 4727276"/>
              <a:gd name="T12" fmla="*/ 344991 w 11335110"/>
              <a:gd name="T13" fmla="*/ 3710769 h 4727276"/>
              <a:gd name="T14" fmla="*/ 310491 w 11335110"/>
              <a:gd name="T15" fmla="*/ 4729070 h 4727276"/>
              <a:gd name="T16" fmla="*/ 11212203 w 11335110"/>
              <a:gd name="T17" fmla="*/ 3641728 h 4727276"/>
              <a:gd name="T18" fmla="*/ 11332950 w 11335110"/>
              <a:gd name="T19" fmla="*/ 3003132 h 4727276"/>
              <a:gd name="T20" fmla="*/ 10884461 w 11335110"/>
              <a:gd name="T21" fmla="*/ 2761503 h 4727276"/>
              <a:gd name="T22" fmla="*/ 10901712 w 11335110"/>
              <a:gd name="T23" fmla="*/ 1881273 h 4727276"/>
              <a:gd name="T24" fmla="*/ 10884460 w 11335110"/>
              <a:gd name="T25" fmla="*/ 17258 h 472727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335110" h="4727276">
                <a:moveTo>
                  <a:pt x="10883736" y="8021"/>
                </a:moveTo>
                <a:lnTo>
                  <a:pt x="345057" y="0"/>
                </a:lnTo>
                <a:lnTo>
                  <a:pt x="345057" y="603849"/>
                </a:lnTo>
                <a:lnTo>
                  <a:pt x="86264" y="1259457"/>
                </a:lnTo>
                <a:lnTo>
                  <a:pt x="0" y="2001328"/>
                </a:lnTo>
                <a:lnTo>
                  <a:pt x="86264" y="2932981"/>
                </a:lnTo>
                <a:lnTo>
                  <a:pt x="345057" y="3709359"/>
                </a:lnTo>
                <a:lnTo>
                  <a:pt x="310551" y="4727276"/>
                </a:lnTo>
                <a:lnTo>
                  <a:pt x="11214339" y="3640348"/>
                </a:lnTo>
                <a:lnTo>
                  <a:pt x="11335110" y="3001992"/>
                </a:lnTo>
                <a:lnTo>
                  <a:pt x="10886537" y="2760453"/>
                </a:lnTo>
                <a:lnTo>
                  <a:pt x="10903788" y="1880559"/>
                </a:lnTo>
                <a:lnTo>
                  <a:pt x="10886536" y="17252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defTabSz="4176713" eaLnBrk="1" hangingPunct="1"/>
            <a:endParaRPr lang="en-US" altLang="zh-TW" sz="9600" b="1" dirty="0">
              <a:ea typeface="標楷體" panose="03000509000000000000" pitchFamily="65" charset="-120"/>
            </a:endParaRPr>
          </a:p>
          <a:p>
            <a:pPr algn="ctr" defTabSz="4176713" eaLnBrk="1" hangingPunct="1"/>
            <a:r>
              <a:rPr lang="zh-TW" altLang="en-US" sz="9600" b="1" dirty="0">
                <a:ea typeface="標楷體" panose="03000509000000000000" pitchFamily="65" charset="-120"/>
              </a:rPr>
              <a:t>展能館</a:t>
            </a:r>
            <a:endParaRPr lang="en-US" altLang="zh-TW" sz="9600" b="1" dirty="0">
              <a:ea typeface="標楷體" panose="03000509000000000000" pitchFamily="65" charset="-120"/>
            </a:endParaRPr>
          </a:p>
        </p:txBody>
      </p:sp>
      <p:sp>
        <p:nvSpPr>
          <p:cNvPr id="222" name="手繪多邊形 298"/>
          <p:cNvSpPr>
            <a:spLocks/>
          </p:cNvSpPr>
          <p:nvPr/>
        </p:nvSpPr>
        <p:spPr bwMode="auto">
          <a:xfrm>
            <a:off x="10026998" y="10833990"/>
            <a:ext cx="2691776" cy="5962094"/>
          </a:xfrm>
          <a:custGeom>
            <a:avLst/>
            <a:gdLst>
              <a:gd name="T0" fmla="*/ 10881660 w 11335110"/>
              <a:gd name="T1" fmla="*/ 8027 h 4727276"/>
              <a:gd name="T2" fmla="*/ 344991 w 11335110"/>
              <a:gd name="T3" fmla="*/ 0 h 4727276"/>
              <a:gd name="T4" fmla="*/ 344991 w 11335110"/>
              <a:gd name="T5" fmla="*/ 604077 h 4727276"/>
              <a:gd name="T6" fmla="*/ 86246 w 11335110"/>
              <a:gd name="T7" fmla="*/ 1259937 h 4727276"/>
              <a:gd name="T8" fmla="*/ 0 w 11335110"/>
              <a:gd name="T9" fmla="*/ 2002090 h 4727276"/>
              <a:gd name="T10" fmla="*/ 86246 w 11335110"/>
              <a:gd name="T11" fmla="*/ 2934097 h 4727276"/>
              <a:gd name="T12" fmla="*/ 344991 w 11335110"/>
              <a:gd name="T13" fmla="*/ 3710769 h 4727276"/>
              <a:gd name="T14" fmla="*/ 310491 w 11335110"/>
              <a:gd name="T15" fmla="*/ 4729070 h 4727276"/>
              <a:gd name="T16" fmla="*/ 11212203 w 11335110"/>
              <a:gd name="T17" fmla="*/ 3641728 h 4727276"/>
              <a:gd name="T18" fmla="*/ 11332950 w 11335110"/>
              <a:gd name="T19" fmla="*/ 3003132 h 4727276"/>
              <a:gd name="T20" fmla="*/ 10884461 w 11335110"/>
              <a:gd name="T21" fmla="*/ 2761503 h 4727276"/>
              <a:gd name="T22" fmla="*/ 10901712 w 11335110"/>
              <a:gd name="T23" fmla="*/ 1881273 h 4727276"/>
              <a:gd name="T24" fmla="*/ 10884460 w 11335110"/>
              <a:gd name="T25" fmla="*/ 17258 h 472727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connsiteX0" fmla="*/ 10883736 w 11335110"/>
              <a:gd name="connsiteY0" fmla="*/ 8021 h 4812389"/>
              <a:gd name="connsiteX1" fmla="*/ 345057 w 11335110"/>
              <a:gd name="connsiteY1" fmla="*/ 0 h 4812389"/>
              <a:gd name="connsiteX2" fmla="*/ 345057 w 11335110"/>
              <a:gd name="connsiteY2" fmla="*/ 603849 h 4812389"/>
              <a:gd name="connsiteX3" fmla="*/ 86264 w 11335110"/>
              <a:gd name="connsiteY3" fmla="*/ 1259457 h 4812389"/>
              <a:gd name="connsiteX4" fmla="*/ 0 w 11335110"/>
              <a:gd name="connsiteY4" fmla="*/ 2001328 h 4812389"/>
              <a:gd name="connsiteX5" fmla="*/ 86264 w 11335110"/>
              <a:gd name="connsiteY5" fmla="*/ 2932981 h 4812389"/>
              <a:gd name="connsiteX6" fmla="*/ 345057 w 11335110"/>
              <a:gd name="connsiteY6" fmla="*/ 3709359 h 4812389"/>
              <a:gd name="connsiteX7" fmla="*/ 310551 w 11335110"/>
              <a:gd name="connsiteY7" fmla="*/ 4727276 h 4812389"/>
              <a:gd name="connsiteX8" fmla="*/ 11214337 w 11335110"/>
              <a:gd name="connsiteY8" fmla="*/ 4812389 h 4812389"/>
              <a:gd name="connsiteX9" fmla="*/ 11335110 w 11335110"/>
              <a:gd name="connsiteY9" fmla="*/ 3001992 h 4812389"/>
              <a:gd name="connsiteX10" fmla="*/ 10886537 w 11335110"/>
              <a:gd name="connsiteY10" fmla="*/ 2760453 h 4812389"/>
              <a:gd name="connsiteX11" fmla="*/ 10903788 w 11335110"/>
              <a:gd name="connsiteY11" fmla="*/ 1880559 h 4812389"/>
              <a:gd name="connsiteX12" fmla="*/ 10886536 w 11335110"/>
              <a:gd name="connsiteY12" fmla="*/ 17252 h 4812389"/>
              <a:gd name="connsiteX0" fmla="*/ 10883736 w 11335110"/>
              <a:gd name="connsiteY0" fmla="*/ 8021 h 4912335"/>
              <a:gd name="connsiteX1" fmla="*/ 345057 w 11335110"/>
              <a:gd name="connsiteY1" fmla="*/ 0 h 4912335"/>
              <a:gd name="connsiteX2" fmla="*/ 345057 w 11335110"/>
              <a:gd name="connsiteY2" fmla="*/ 603849 h 4912335"/>
              <a:gd name="connsiteX3" fmla="*/ 86264 w 11335110"/>
              <a:gd name="connsiteY3" fmla="*/ 1259457 h 4912335"/>
              <a:gd name="connsiteX4" fmla="*/ 0 w 11335110"/>
              <a:gd name="connsiteY4" fmla="*/ 2001328 h 4912335"/>
              <a:gd name="connsiteX5" fmla="*/ 86264 w 11335110"/>
              <a:gd name="connsiteY5" fmla="*/ 2932981 h 4912335"/>
              <a:gd name="connsiteX6" fmla="*/ 345057 w 11335110"/>
              <a:gd name="connsiteY6" fmla="*/ 3709359 h 4912335"/>
              <a:gd name="connsiteX7" fmla="*/ 1535155 w 11335110"/>
              <a:gd name="connsiteY7" fmla="*/ 4912335 h 4912335"/>
              <a:gd name="connsiteX8" fmla="*/ 11214337 w 11335110"/>
              <a:gd name="connsiteY8" fmla="*/ 4812389 h 4912335"/>
              <a:gd name="connsiteX9" fmla="*/ 11335110 w 11335110"/>
              <a:gd name="connsiteY9" fmla="*/ 3001992 h 4912335"/>
              <a:gd name="connsiteX10" fmla="*/ 10886537 w 11335110"/>
              <a:gd name="connsiteY10" fmla="*/ 2760453 h 4912335"/>
              <a:gd name="connsiteX11" fmla="*/ 10903788 w 11335110"/>
              <a:gd name="connsiteY11" fmla="*/ 1880559 h 4912335"/>
              <a:gd name="connsiteX12" fmla="*/ 10886536 w 11335110"/>
              <a:gd name="connsiteY12" fmla="*/ 17252 h 4912335"/>
              <a:gd name="connsiteX0" fmla="*/ 10883736 w 11335110"/>
              <a:gd name="connsiteY0" fmla="*/ 8021 h 4912335"/>
              <a:gd name="connsiteX1" fmla="*/ 345057 w 11335110"/>
              <a:gd name="connsiteY1" fmla="*/ 0 h 4912335"/>
              <a:gd name="connsiteX2" fmla="*/ 345057 w 11335110"/>
              <a:gd name="connsiteY2" fmla="*/ 603849 h 4912335"/>
              <a:gd name="connsiteX3" fmla="*/ 86264 w 11335110"/>
              <a:gd name="connsiteY3" fmla="*/ 1259457 h 4912335"/>
              <a:gd name="connsiteX4" fmla="*/ 0 w 11335110"/>
              <a:gd name="connsiteY4" fmla="*/ 2001328 h 4912335"/>
              <a:gd name="connsiteX5" fmla="*/ 86264 w 11335110"/>
              <a:gd name="connsiteY5" fmla="*/ 2932981 h 4912335"/>
              <a:gd name="connsiteX6" fmla="*/ 345057 w 11335110"/>
              <a:gd name="connsiteY6" fmla="*/ 3709359 h 4912335"/>
              <a:gd name="connsiteX7" fmla="*/ 1535155 w 11335110"/>
              <a:gd name="connsiteY7" fmla="*/ 4912335 h 4912335"/>
              <a:gd name="connsiteX8" fmla="*/ 11214337 w 11335110"/>
              <a:gd name="connsiteY8" fmla="*/ 4812389 h 4912335"/>
              <a:gd name="connsiteX9" fmla="*/ 11335110 w 11335110"/>
              <a:gd name="connsiteY9" fmla="*/ 3001992 h 4912335"/>
              <a:gd name="connsiteX10" fmla="*/ 10886537 w 11335110"/>
              <a:gd name="connsiteY10" fmla="*/ 2760453 h 4912335"/>
              <a:gd name="connsiteX11" fmla="*/ 10903788 w 11335110"/>
              <a:gd name="connsiteY11" fmla="*/ 1880559 h 4912335"/>
              <a:gd name="connsiteX12" fmla="*/ 10886536 w 11335110"/>
              <a:gd name="connsiteY12" fmla="*/ 17252 h 4912335"/>
              <a:gd name="connsiteX0" fmla="*/ 10883736 w 11335110"/>
              <a:gd name="connsiteY0" fmla="*/ 8021 h 4912335"/>
              <a:gd name="connsiteX1" fmla="*/ 345057 w 11335110"/>
              <a:gd name="connsiteY1" fmla="*/ 0 h 4912335"/>
              <a:gd name="connsiteX2" fmla="*/ 345057 w 11335110"/>
              <a:gd name="connsiteY2" fmla="*/ 603849 h 4912335"/>
              <a:gd name="connsiteX3" fmla="*/ 0 w 11335110"/>
              <a:gd name="connsiteY3" fmla="*/ 2001328 h 4912335"/>
              <a:gd name="connsiteX4" fmla="*/ 86264 w 11335110"/>
              <a:gd name="connsiteY4" fmla="*/ 2932981 h 4912335"/>
              <a:gd name="connsiteX5" fmla="*/ 345057 w 11335110"/>
              <a:gd name="connsiteY5" fmla="*/ 3709359 h 4912335"/>
              <a:gd name="connsiteX6" fmla="*/ 1535155 w 11335110"/>
              <a:gd name="connsiteY6" fmla="*/ 4912335 h 4912335"/>
              <a:gd name="connsiteX7" fmla="*/ 11214337 w 11335110"/>
              <a:gd name="connsiteY7" fmla="*/ 4812389 h 4912335"/>
              <a:gd name="connsiteX8" fmla="*/ 11335110 w 11335110"/>
              <a:gd name="connsiteY8" fmla="*/ 3001992 h 4912335"/>
              <a:gd name="connsiteX9" fmla="*/ 10886537 w 11335110"/>
              <a:gd name="connsiteY9" fmla="*/ 2760453 h 4912335"/>
              <a:gd name="connsiteX10" fmla="*/ 10903788 w 11335110"/>
              <a:gd name="connsiteY10" fmla="*/ 1880559 h 4912335"/>
              <a:gd name="connsiteX11" fmla="*/ 10886536 w 11335110"/>
              <a:gd name="connsiteY11" fmla="*/ 17252 h 4912335"/>
              <a:gd name="connsiteX0" fmla="*/ 10896893 w 11348267"/>
              <a:gd name="connsiteY0" fmla="*/ 8021 h 4912335"/>
              <a:gd name="connsiteX1" fmla="*/ 358214 w 11348267"/>
              <a:gd name="connsiteY1" fmla="*/ 0 h 4912335"/>
              <a:gd name="connsiteX2" fmla="*/ 358214 w 11348267"/>
              <a:gd name="connsiteY2" fmla="*/ 603849 h 4912335"/>
              <a:gd name="connsiteX3" fmla="*/ 13157 w 11348267"/>
              <a:gd name="connsiteY3" fmla="*/ 2001328 h 4912335"/>
              <a:gd name="connsiteX4" fmla="*/ 99421 w 11348267"/>
              <a:gd name="connsiteY4" fmla="*/ 2932981 h 4912335"/>
              <a:gd name="connsiteX5" fmla="*/ 358214 w 11348267"/>
              <a:gd name="connsiteY5" fmla="*/ 3709359 h 4912335"/>
              <a:gd name="connsiteX6" fmla="*/ 1548312 w 11348267"/>
              <a:gd name="connsiteY6" fmla="*/ 4912335 h 4912335"/>
              <a:gd name="connsiteX7" fmla="*/ 11227494 w 11348267"/>
              <a:gd name="connsiteY7" fmla="*/ 4812389 h 4912335"/>
              <a:gd name="connsiteX8" fmla="*/ 11348267 w 11348267"/>
              <a:gd name="connsiteY8" fmla="*/ 3001992 h 4912335"/>
              <a:gd name="connsiteX9" fmla="*/ 10899694 w 11348267"/>
              <a:gd name="connsiteY9" fmla="*/ 2760453 h 4912335"/>
              <a:gd name="connsiteX10" fmla="*/ 10916945 w 11348267"/>
              <a:gd name="connsiteY10" fmla="*/ 1880559 h 4912335"/>
              <a:gd name="connsiteX11" fmla="*/ 10899693 w 11348267"/>
              <a:gd name="connsiteY11" fmla="*/ 17252 h 4912335"/>
              <a:gd name="connsiteX0" fmla="*/ 10883736 w 11335110"/>
              <a:gd name="connsiteY0" fmla="*/ 8021 h 4912335"/>
              <a:gd name="connsiteX1" fmla="*/ 345057 w 11335110"/>
              <a:gd name="connsiteY1" fmla="*/ 0 h 4912335"/>
              <a:gd name="connsiteX2" fmla="*/ 345057 w 11335110"/>
              <a:gd name="connsiteY2" fmla="*/ 603849 h 4912335"/>
              <a:gd name="connsiteX3" fmla="*/ 0 w 11335110"/>
              <a:gd name="connsiteY3" fmla="*/ 2001328 h 4912335"/>
              <a:gd name="connsiteX4" fmla="*/ 345057 w 11335110"/>
              <a:gd name="connsiteY4" fmla="*/ 3709359 h 4912335"/>
              <a:gd name="connsiteX5" fmla="*/ 1535155 w 11335110"/>
              <a:gd name="connsiteY5" fmla="*/ 4912335 h 4912335"/>
              <a:gd name="connsiteX6" fmla="*/ 11214337 w 11335110"/>
              <a:gd name="connsiteY6" fmla="*/ 4812389 h 4912335"/>
              <a:gd name="connsiteX7" fmla="*/ 11335110 w 11335110"/>
              <a:gd name="connsiteY7" fmla="*/ 3001992 h 4912335"/>
              <a:gd name="connsiteX8" fmla="*/ 10886537 w 11335110"/>
              <a:gd name="connsiteY8" fmla="*/ 2760453 h 4912335"/>
              <a:gd name="connsiteX9" fmla="*/ 10903788 w 11335110"/>
              <a:gd name="connsiteY9" fmla="*/ 1880559 h 4912335"/>
              <a:gd name="connsiteX10" fmla="*/ 10886536 w 11335110"/>
              <a:gd name="connsiteY10" fmla="*/ 17252 h 4912335"/>
              <a:gd name="connsiteX0" fmla="*/ 10717625 w 11168999"/>
              <a:gd name="connsiteY0" fmla="*/ 8021 h 4912335"/>
              <a:gd name="connsiteX1" fmla="*/ 178946 w 11168999"/>
              <a:gd name="connsiteY1" fmla="*/ 0 h 4912335"/>
              <a:gd name="connsiteX2" fmla="*/ 178946 w 11168999"/>
              <a:gd name="connsiteY2" fmla="*/ 603849 h 4912335"/>
              <a:gd name="connsiteX3" fmla="*/ 178946 w 11168999"/>
              <a:gd name="connsiteY3" fmla="*/ 3709359 h 4912335"/>
              <a:gd name="connsiteX4" fmla="*/ 1369044 w 11168999"/>
              <a:gd name="connsiteY4" fmla="*/ 4912335 h 4912335"/>
              <a:gd name="connsiteX5" fmla="*/ 11048226 w 11168999"/>
              <a:gd name="connsiteY5" fmla="*/ 4812389 h 4912335"/>
              <a:gd name="connsiteX6" fmla="*/ 11168999 w 11168999"/>
              <a:gd name="connsiteY6" fmla="*/ 3001992 h 4912335"/>
              <a:gd name="connsiteX7" fmla="*/ 10720426 w 11168999"/>
              <a:gd name="connsiteY7" fmla="*/ 2760453 h 4912335"/>
              <a:gd name="connsiteX8" fmla="*/ 10737677 w 11168999"/>
              <a:gd name="connsiteY8" fmla="*/ 1880559 h 4912335"/>
              <a:gd name="connsiteX9" fmla="*/ 10720425 w 11168999"/>
              <a:gd name="connsiteY9" fmla="*/ 17252 h 4912335"/>
              <a:gd name="connsiteX0" fmla="*/ 10538681 w 10990055"/>
              <a:gd name="connsiteY0" fmla="*/ 8021 h 4912335"/>
              <a:gd name="connsiteX1" fmla="*/ 2 w 10990055"/>
              <a:gd name="connsiteY1" fmla="*/ 0 h 4912335"/>
              <a:gd name="connsiteX2" fmla="*/ 2 w 10990055"/>
              <a:gd name="connsiteY2" fmla="*/ 603849 h 4912335"/>
              <a:gd name="connsiteX3" fmla="*/ 1190100 w 10990055"/>
              <a:gd name="connsiteY3" fmla="*/ 4912335 h 4912335"/>
              <a:gd name="connsiteX4" fmla="*/ 10869282 w 10990055"/>
              <a:gd name="connsiteY4" fmla="*/ 4812389 h 4912335"/>
              <a:gd name="connsiteX5" fmla="*/ 10990055 w 10990055"/>
              <a:gd name="connsiteY5" fmla="*/ 3001992 h 4912335"/>
              <a:gd name="connsiteX6" fmla="*/ 10541482 w 10990055"/>
              <a:gd name="connsiteY6" fmla="*/ 2760453 h 4912335"/>
              <a:gd name="connsiteX7" fmla="*/ 10558733 w 10990055"/>
              <a:gd name="connsiteY7" fmla="*/ 1880559 h 4912335"/>
              <a:gd name="connsiteX8" fmla="*/ 10541481 w 10990055"/>
              <a:gd name="connsiteY8" fmla="*/ 17252 h 4912335"/>
              <a:gd name="connsiteX0" fmla="*/ 13897062 w 14348436"/>
              <a:gd name="connsiteY0" fmla="*/ 8021 h 4912335"/>
              <a:gd name="connsiteX1" fmla="*/ 3358383 w 14348436"/>
              <a:gd name="connsiteY1" fmla="*/ 0 h 4912335"/>
              <a:gd name="connsiteX2" fmla="*/ 3358383 w 14348436"/>
              <a:gd name="connsiteY2" fmla="*/ 603849 h 4912335"/>
              <a:gd name="connsiteX3" fmla="*/ 0 w 14348436"/>
              <a:gd name="connsiteY3" fmla="*/ 4912335 h 4912335"/>
              <a:gd name="connsiteX4" fmla="*/ 14227663 w 14348436"/>
              <a:gd name="connsiteY4" fmla="*/ 4812389 h 4912335"/>
              <a:gd name="connsiteX5" fmla="*/ 14348436 w 14348436"/>
              <a:gd name="connsiteY5" fmla="*/ 3001992 h 4912335"/>
              <a:gd name="connsiteX6" fmla="*/ 13899863 w 14348436"/>
              <a:gd name="connsiteY6" fmla="*/ 2760453 h 4912335"/>
              <a:gd name="connsiteX7" fmla="*/ 13917114 w 14348436"/>
              <a:gd name="connsiteY7" fmla="*/ 1880559 h 4912335"/>
              <a:gd name="connsiteX8" fmla="*/ 13899862 w 14348436"/>
              <a:gd name="connsiteY8" fmla="*/ 17252 h 4912335"/>
              <a:gd name="connsiteX0" fmla="*/ 13897062 w 14348436"/>
              <a:gd name="connsiteY0" fmla="*/ 8021 h 4912335"/>
              <a:gd name="connsiteX1" fmla="*/ 3358383 w 14348436"/>
              <a:gd name="connsiteY1" fmla="*/ 0 h 4912335"/>
              <a:gd name="connsiteX2" fmla="*/ 0 w 14348436"/>
              <a:gd name="connsiteY2" fmla="*/ 4912335 h 4912335"/>
              <a:gd name="connsiteX3" fmla="*/ 14227663 w 14348436"/>
              <a:gd name="connsiteY3" fmla="*/ 4812389 h 4912335"/>
              <a:gd name="connsiteX4" fmla="*/ 14348436 w 14348436"/>
              <a:gd name="connsiteY4" fmla="*/ 3001992 h 4912335"/>
              <a:gd name="connsiteX5" fmla="*/ 13899863 w 14348436"/>
              <a:gd name="connsiteY5" fmla="*/ 2760453 h 4912335"/>
              <a:gd name="connsiteX6" fmla="*/ 13917114 w 14348436"/>
              <a:gd name="connsiteY6" fmla="*/ 1880559 h 4912335"/>
              <a:gd name="connsiteX7" fmla="*/ 13899862 w 14348436"/>
              <a:gd name="connsiteY7" fmla="*/ 17252 h 4912335"/>
              <a:gd name="connsiteX0" fmla="*/ 13897062 w 14348436"/>
              <a:gd name="connsiteY0" fmla="*/ 8021 h 4912335"/>
              <a:gd name="connsiteX1" fmla="*/ 3358383 w 14348436"/>
              <a:gd name="connsiteY1" fmla="*/ 0 h 4912335"/>
              <a:gd name="connsiteX2" fmla="*/ 0 w 14348436"/>
              <a:gd name="connsiteY2" fmla="*/ 4912335 h 4912335"/>
              <a:gd name="connsiteX3" fmla="*/ 14227663 w 14348436"/>
              <a:gd name="connsiteY3" fmla="*/ 4812389 h 4912335"/>
              <a:gd name="connsiteX4" fmla="*/ 14348436 w 14348436"/>
              <a:gd name="connsiteY4" fmla="*/ 3001992 h 4912335"/>
              <a:gd name="connsiteX5" fmla="*/ 13917114 w 14348436"/>
              <a:gd name="connsiteY5" fmla="*/ 1880559 h 4912335"/>
              <a:gd name="connsiteX6" fmla="*/ 13899862 w 14348436"/>
              <a:gd name="connsiteY6" fmla="*/ 17252 h 4912335"/>
              <a:gd name="connsiteX0" fmla="*/ 13897062 w 14348436"/>
              <a:gd name="connsiteY0" fmla="*/ 8021 h 4912335"/>
              <a:gd name="connsiteX1" fmla="*/ 3358383 w 14348436"/>
              <a:gd name="connsiteY1" fmla="*/ 0 h 4912335"/>
              <a:gd name="connsiteX2" fmla="*/ 0 w 14348436"/>
              <a:gd name="connsiteY2" fmla="*/ 4912335 h 4912335"/>
              <a:gd name="connsiteX3" fmla="*/ 14227663 w 14348436"/>
              <a:gd name="connsiteY3" fmla="*/ 4812389 h 4912335"/>
              <a:gd name="connsiteX4" fmla="*/ 14348436 w 14348436"/>
              <a:gd name="connsiteY4" fmla="*/ 3001992 h 4912335"/>
              <a:gd name="connsiteX5" fmla="*/ 13899862 w 14348436"/>
              <a:gd name="connsiteY5" fmla="*/ 17252 h 4912335"/>
              <a:gd name="connsiteX0" fmla="*/ 13897062 w 14227664"/>
              <a:gd name="connsiteY0" fmla="*/ 8021 h 4912335"/>
              <a:gd name="connsiteX1" fmla="*/ 3358383 w 14227664"/>
              <a:gd name="connsiteY1" fmla="*/ 0 h 4912335"/>
              <a:gd name="connsiteX2" fmla="*/ 0 w 14227664"/>
              <a:gd name="connsiteY2" fmla="*/ 4912335 h 4912335"/>
              <a:gd name="connsiteX3" fmla="*/ 14227663 w 14227664"/>
              <a:gd name="connsiteY3" fmla="*/ 4812389 h 4912335"/>
              <a:gd name="connsiteX4" fmla="*/ 13899862 w 14227664"/>
              <a:gd name="connsiteY4" fmla="*/ 17252 h 4912335"/>
              <a:gd name="connsiteX0" fmla="*/ 13897062 w 15852119"/>
              <a:gd name="connsiteY0" fmla="*/ 8021 h 6409781"/>
              <a:gd name="connsiteX1" fmla="*/ 3358383 w 15852119"/>
              <a:gd name="connsiteY1" fmla="*/ 0 h 6409781"/>
              <a:gd name="connsiteX2" fmla="*/ 0 w 15852119"/>
              <a:gd name="connsiteY2" fmla="*/ 4912335 h 6409781"/>
              <a:gd name="connsiteX3" fmla="*/ 15852119 w 15852119"/>
              <a:gd name="connsiteY3" fmla="*/ 6409781 h 6409781"/>
              <a:gd name="connsiteX4" fmla="*/ 13899862 w 15852119"/>
              <a:gd name="connsiteY4" fmla="*/ 17252 h 6409781"/>
              <a:gd name="connsiteX0" fmla="*/ 16239534 w 18194591"/>
              <a:gd name="connsiteY0" fmla="*/ 8021 h 8711388"/>
              <a:gd name="connsiteX1" fmla="*/ 5700855 w 18194591"/>
              <a:gd name="connsiteY1" fmla="*/ 0 h 8711388"/>
              <a:gd name="connsiteX2" fmla="*/ 2342472 w 18194591"/>
              <a:gd name="connsiteY2" fmla="*/ 4912335 h 8711388"/>
              <a:gd name="connsiteX3" fmla="*/ 22913 w 18194591"/>
              <a:gd name="connsiteY3" fmla="*/ 8711388 h 8711388"/>
              <a:gd name="connsiteX4" fmla="*/ 18194591 w 18194591"/>
              <a:gd name="connsiteY4" fmla="*/ 6409781 h 8711388"/>
              <a:gd name="connsiteX5" fmla="*/ 16242334 w 18194591"/>
              <a:gd name="connsiteY5" fmla="*/ 17252 h 8711388"/>
              <a:gd name="connsiteX0" fmla="*/ 16216622 w 18171679"/>
              <a:gd name="connsiteY0" fmla="*/ 8021 h 8711388"/>
              <a:gd name="connsiteX1" fmla="*/ 5677943 w 18171679"/>
              <a:gd name="connsiteY1" fmla="*/ 0 h 8711388"/>
              <a:gd name="connsiteX2" fmla="*/ 1 w 18171679"/>
              <a:gd name="connsiteY2" fmla="*/ 8711388 h 8711388"/>
              <a:gd name="connsiteX3" fmla="*/ 18171679 w 18171679"/>
              <a:gd name="connsiteY3" fmla="*/ 6409781 h 8711388"/>
              <a:gd name="connsiteX4" fmla="*/ 16219422 w 18171679"/>
              <a:gd name="connsiteY4" fmla="*/ 17252 h 8711388"/>
              <a:gd name="connsiteX0" fmla="*/ 16216622 w 18171679"/>
              <a:gd name="connsiteY0" fmla="*/ 8021 h 8245483"/>
              <a:gd name="connsiteX1" fmla="*/ 5677943 w 18171679"/>
              <a:gd name="connsiteY1" fmla="*/ 0 h 8245483"/>
              <a:gd name="connsiteX2" fmla="*/ 0 w 18171679"/>
              <a:gd name="connsiteY2" fmla="*/ 8245483 h 8245483"/>
              <a:gd name="connsiteX3" fmla="*/ 18171679 w 18171679"/>
              <a:gd name="connsiteY3" fmla="*/ 6409781 h 8245483"/>
              <a:gd name="connsiteX4" fmla="*/ 16219422 w 18171679"/>
              <a:gd name="connsiteY4" fmla="*/ 17252 h 8245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679" h="8245483">
                <a:moveTo>
                  <a:pt x="16216622" y="8021"/>
                </a:moveTo>
                <a:lnTo>
                  <a:pt x="5677943" y="0"/>
                </a:lnTo>
                <a:lnTo>
                  <a:pt x="0" y="8245483"/>
                </a:lnTo>
                <a:lnTo>
                  <a:pt x="18171679" y="6409781"/>
                </a:lnTo>
                <a:lnTo>
                  <a:pt x="16219422" y="17252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altLang="zh-TW" sz="4400" dirty="0">
              <a:latin typeface="標楷體" pitchFamily="65" charset="-120"/>
              <a:ea typeface="標楷體" pitchFamily="65" charset="-120"/>
            </a:endParaRPr>
          </a:p>
          <a:p>
            <a:pPr algn="ctr"/>
            <a:endParaRPr lang="en-US" altLang="zh-TW" sz="4400" dirty="0"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zh-TW" altLang="en-US" sz="5400" b="1" dirty="0">
                <a:latin typeface="標楷體" pitchFamily="65" charset="-120"/>
                <a:ea typeface="標楷體" pitchFamily="65" charset="-120"/>
              </a:rPr>
              <a:t>腳踏</a:t>
            </a:r>
            <a:endParaRPr lang="en-US" altLang="zh-TW" sz="5400" b="1" dirty="0"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zh-TW" altLang="en-US" sz="5400" b="1" dirty="0">
                <a:latin typeface="標楷體" pitchFamily="65" charset="-120"/>
                <a:ea typeface="標楷體" pitchFamily="65" charset="-120"/>
              </a:rPr>
              <a:t>車停</a:t>
            </a:r>
            <a:endParaRPr lang="en-US" altLang="zh-TW" sz="5400" b="1" dirty="0"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zh-TW" altLang="en-US" sz="5400" b="1" dirty="0">
                <a:latin typeface="標楷體" pitchFamily="65" charset="-120"/>
                <a:ea typeface="標楷體" pitchFamily="65" charset="-120"/>
              </a:rPr>
              <a:t>放區</a:t>
            </a:r>
            <a:endParaRPr lang="en-US" altLang="zh-TW" sz="54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23" name="矩形 1">
            <a:extLst>
              <a:ext uri="{FF2B5EF4-FFF2-40B4-BE49-F238E27FC236}">
                <a16:creationId xmlns:a16="http://schemas.microsoft.com/office/drawing/2014/main" id="{380EA4FE-9193-42BF-87F0-BCD66D0E6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85636" y="23929181"/>
            <a:ext cx="3024187" cy="5048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校長室、教務處</a:t>
            </a:r>
          </a:p>
        </p:txBody>
      </p:sp>
      <p:sp>
        <p:nvSpPr>
          <p:cNvPr id="224" name="矩形 1">
            <a:extLst>
              <a:ext uri="{FF2B5EF4-FFF2-40B4-BE49-F238E27FC236}">
                <a16:creationId xmlns:a16="http://schemas.microsoft.com/office/drawing/2014/main" id="{6F6565C5-29FE-44C4-B46C-487295AD04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85635" y="24428250"/>
            <a:ext cx="3024187" cy="50482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3F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會議室</a:t>
            </a:r>
          </a:p>
        </p:txBody>
      </p:sp>
      <p:sp>
        <p:nvSpPr>
          <p:cNvPr id="225" name="矩形 1">
            <a:extLst>
              <a:ext uri="{FF2B5EF4-FFF2-40B4-BE49-F238E27FC236}">
                <a16:creationId xmlns:a16="http://schemas.microsoft.com/office/drawing/2014/main" id="{8F0D8E47-6ADB-4631-A3F7-9195C41C3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9588" y="23415625"/>
            <a:ext cx="1238250" cy="51505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檔案室</a:t>
            </a:r>
            <a:endParaRPr lang="en-US" altLang="zh-TW" sz="1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學務工具室</a:t>
            </a:r>
          </a:p>
        </p:txBody>
      </p:sp>
      <p:sp>
        <p:nvSpPr>
          <p:cNvPr id="226" name="矩形 1">
            <a:extLst>
              <a:ext uri="{FF2B5EF4-FFF2-40B4-BE49-F238E27FC236}">
                <a16:creationId xmlns:a16="http://schemas.microsoft.com/office/drawing/2014/main" id="{12DB6EE0-B7D1-4AA8-AF39-CE28C508A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9588" y="23924963"/>
            <a:ext cx="1238250" cy="51505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人事室</a:t>
            </a:r>
            <a:endParaRPr lang="en-US" altLang="zh-TW" sz="1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會計室</a:t>
            </a:r>
          </a:p>
        </p:txBody>
      </p:sp>
      <p:pic>
        <p:nvPicPr>
          <p:cNvPr id="227" name="圖片 226">
            <a:extLst>
              <a:ext uri="{FF2B5EF4-FFF2-40B4-BE49-F238E27FC236}">
                <a16:creationId xmlns:a16="http://schemas.microsoft.com/office/drawing/2014/main" id="{761B565C-FC11-4706-843D-04C3099C69BC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9930" y="23414354"/>
            <a:ext cx="352800" cy="504000"/>
          </a:xfrm>
          <a:prstGeom prst="rect">
            <a:avLst/>
          </a:prstGeom>
        </p:spPr>
      </p:pic>
      <p:pic>
        <p:nvPicPr>
          <p:cNvPr id="228" name="圖片 227">
            <a:extLst>
              <a:ext uri="{FF2B5EF4-FFF2-40B4-BE49-F238E27FC236}">
                <a16:creationId xmlns:a16="http://schemas.microsoft.com/office/drawing/2014/main" id="{3D6E95A8-D5B1-4E0B-A239-E9489E6BB8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9697" y="23907810"/>
            <a:ext cx="342000" cy="504000"/>
          </a:xfrm>
          <a:prstGeom prst="rect">
            <a:avLst/>
          </a:prstGeom>
        </p:spPr>
      </p:pic>
      <p:pic>
        <p:nvPicPr>
          <p:cNvPr id="229" name="圖片 228">
            <a:extLst>
              <a:ext uri="{FF2B5EF4-FFF2-40B4-BE49-F238E27FC236}">
                <a16:creationId xmlns:a16="http://schemas.microsoft.com/office/drawing/2014/main" id="{2E0F26A4-FDEC-4ACF-A3E0-6503CCD30B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7040" y="24411866"/>
            <a:ext cx="342000" cy="504000"/>
          </a:xfrm>
          <a:prstGeom prst="rect">
            <a:avLst/>
          </a:prstGeom>
        </p:spPr>
      </p:pic>
      <p:pic>
        <p:nvPicPr>
          <p:cNvPr id="233" name="圖片 232">
            <a:extLst>
              <a:ext uri="{FF2B5EF4-FFF2-40B4-BE49-F238E27FC236}">
                <a16:creationId xmlns:a16="http://schemas.microsoft.com/office/drawing/2014/main" id="{309C64D5-A2AB-4DBB-A91F-176CB4A9DA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0726" y="23425677"/>
            <a:ext cx="338400" cy="504000"/>
          </a:xfrm>
          <a:prstGeom prst="rect">
            <a:avLst/>
          </a:prstGeom>
        </p:spPr>
      </p:pic>
      <p:pic>
        <p:nvPicPr>
          <p:cNvPr id="234" name="圖片 233">
            <a:extLst>
              <a:ext uri="{FF2B5EF4-FFF2-40B4-BE49-F238E27FC236}">
                <a16:creationId xmlns:a16="http://schemas.microsoft.com/office/drawing/2014/main" id="{2A40F9A7-7091-4270-8D1E-7C849CECA9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0726" y="23936018"/>
            <a:ext cx="338400" cy="504000"/>
          </a:xfrm>
          <a:prstGeom prst="rect">
            <a:avLst/>
          </a:prstGeom>
        </p:spPr>
      </p:pic>
      <p:pic>
        <p:nvPicPr>
          <p:cNvPr id="235" name="圖片 234">
            <a:extLst>
              <a:ext uri="{FF2B5EF4-FFF2-40B4-BE49-F238E27FC236}">
                <a16:creationId xmlns:a16="http://schemas.microsoft.com/office/drawing/2014/main" id="{9C4788B2-4CAA-4D41-8167-2E87FA8C62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0726" y="24426408"/>
            <a:ext cx="338400" cy="504000"/>
          </a:xfrm>
          <a:prstGeom prst="rect">
            <a:avLst/>
          </a:prstGeom>
        </p:spPr>
      </p:pic>
      <p:sp>
        <p:nvSpPr>
          <p:cNvPr id="266" name="矩形 1">
            <a:extLst>
              <a:ext uri="{FF2B5EF4-FFF2-40B4-BE49-F238E27FC236}">
                <a16:creationId xmlns:a16="http://schemas.microsoft.com/office/drawing/2014/main" id="{CA658222-27FB-474F-AF78-F6DBBFF77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9324" y="23432294"/>
            <a:ext cx="126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工具室</a:t>
            </a:r>
            <a:endParaRPr lang="en-US" altLang="zh-TW" sz="1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掃具室</a:t>
            </a:r>
          </a:p>
        </p:txBody>
      </p:sp>
      <p:sp>
        <p:nvSpPr>
          <p:cNvPr id="267" name="矩形 1">
            <a:extLst>
              <a:ext uri="{FF2B5EF4-FFF2-40B4-BE49-F238E27FC236}">
                <a16:creationId xmlns:a16="http://schemas.microsoft.com/office/drawing/2014/main" id="{3BA7247B-6E9A-4721-9784-A96DD45DC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7047" y="23945850"/>
            <a:ext cx="126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電腦教室</a:t>
            </a:r>
          </a:p>
        </p:txBody>
      </p:sp>
      <p:sp>
        <p:nvSpPr>
          <p:cNvPr id="268" name="矩形 1">
            <a:extLst>
              <a:ext uri="{FF2B5EF4-FFF2-40B4-BE49-F238E27FC236}">
                <a16:creationId xmlns:a16="http://schemas.microsoft.com/office/drawing/2014/main" id="{3C129520-762A-4AAB-B20E-1257A6A0F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67046" y="24444919"/>
            <a:ext cx="126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3F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電腦教室</a:t>
            </a:r>
          </a:p>
        </p:txBody>
      </p:sp>
      <p:sp>
        <p:nvSpPr>
          <p:cNvPr id="269" name="矩形 1">
            <a:extLst>
              <a:ext uri="{FF2B5EF4-FFF2-40B4-BE49-F238E27FC236}">
                <a16:creationId xmlns:a16="http://schemas.microsoft.com/office/drawing/2014/main" id="{596C7C44-8851-4771-879A-76C37684D9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725" y="20553836"/>
            <a:ext cx="1260000" cy="99976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2F~4F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圖書館</a:t>
            </a:r>
          </a:p>
        </p:txBody>
      </p:sp>
      <p:sp>
        <p:nvSpPr>
          <p:cNvPr id="270" name="矩形 1">
            <a:extLst>
              <a:ext uri="{FF2B5EF4-FFF2-40B4-BE49-F238E27FC236}">
                <a16:creationId xmlns:a16="http://schemas.microsoft.com/office/drawing/2014/main" id="{500AE39B-AC9B-476C-8DBC-0D68BB0C8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23724" y="21547841"/>
            <a:ext cx="126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健康中心</a:t>
            </a:r>
          </a:p>
        </p:txBody>
      </p:sp>
      <p:sp>
        <p:nvSpPr>
          <p:cNvPr id="271" name="矩形 1">
            <a:extLst>
              <a:ext uri="{FF2B5EF4-FFF2-40B4-BE49-F238E27FC236}">
                <a16:creationId xmlns:a16="http://schemas.microsoft.com/office/drawing/2014/main" id="{9FC68D9E-6BB7-4819-B44A-A6B0576CC1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71409" y="22860143"/>
            <a:ext cx="4327816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72" name="直線接點 271">
            <a:extLst>
              <a:ext uri="{FF2B5EF4-FFF2-40B4-BE49-F238E27FC236}">
                <a16:creationId xmlns:a16="http://schemas.microsoft.com/office/drawing/2014/main" id="{B40A765C-80F4-411A-830B-C3BAE6335CA2}"/>
              </a:ext>
            </a:extLst>
          </p:cNvPr>
          <p:cNvCxnSpPr>
            <a:cxnSpLocks/>
          </p:cNvCxnSpPr>
          <p:nvPr/>
        </p:nvCxnSpPr>
        <p:spPr bwMode="auto">
          <a:xfrm>
            <a:off x="26036406" y="22859374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3" name="直線接點 272">
            <a:extLst>
              <a:ext uri="{FF2B5EF4-FFF2-40B4-BE49-F238E27FC236}">
                <a16:creationId xmlns:a16="http://schemas.microsoft.com/office/drawing/2014/main" id="{1F2F64DB-19EE-463B-81B4-81A30CB7D83A}"/>
              </a:ext>
            </a:extLst>
          </p:cNvPr>
          <p:cNvCxnSpPr>
            <a:cxnSpLocks/>
          </p:cNvCxnSpPr>
          <p:nvPr/>
        </p:nvCxnSpPr>
        <p:spPr bwMode="auto">
          <a:xfrm>
            <a:off x="24956286" y="22855357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4" name="直線接點 273">
            <a:extLst>
              <a:ext uri="{FF2B5EF4-FFF2-40B4-BE49-F238E27FC236}">
                <a16:creationId xmlns:a16="http://schemas.microsoft.com/office/drawing/2014/main" id="{B2172D08-C201-4258-AFF3-90225BEE1A93}"/>
              </a:ext>
            </a:extLst>
          </p:cNvPr>
          <p:cNvCxnSpPr>
            <a:cxnSpLocks/>
          </p:cNvCxnSpPr>
          <p:nvPr/>
        </p:nvCxnSpPr>
        <p:spPr bwMode="auto">
          <a:xfrm>
            <a:off x="27096744" y="22852182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6" name="直線接點 275">
            <a:extLst>
              <a:ext uri="{FF2B5EF4-FFF2-40B4-BE49-F238E27FC236}">
                <a16:creationId xmlns:a16="http://schemas.microsoft.com/office/drawing/2014/main" id="{29841706-F75F-4A79-A549-E5DF3E59EB90}"/>
              </a:ext>
            </a:extLst>
          </p:cNvPr>
          <p:cNvCxnSpPr>
            <a:cxnSpLocks/>
          </p:cNvCxnSpPr>
          <p:nvPr/>
        </p:nvCxnSpPr>
        <p:spPr bwMode="auto">
          <a:xfrm>
            <a:off x="31173759" y="18470763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7" name="直線接點 276">
            <a:extLst>
              <a:ext uri="{FF2B5EF4-FFF2-40B4-BE49-F238E27FC236}">
                <a16:creationId xmlns:a16="http://schemas.microsoft.com/office/drawing/2014/main" id="{B1F18240-0649-4569-83D2-3DC42B480FCA}"/>
              </a:ext>
            </a:extLst>
          </p:cNvPr>
          <p:cNvCxnSpPr>
            <a:cxnSpLocks/>
          </p:cNvCxnSpPr>
          <p:nvPr/>
        </p:nvCxnSpPr>
        <p:spPr bwMode="auto">
          <a:xfrm>
            <a:off x="24955806" y="23354959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8" name="直線接點 277">
            <a:extLst>
              <a:ext uri="{FF2B5EF4-FFF2-40B4-BE49-F238E27FC236}">
                <a16:creationId xmlns:a16="http://schemas.microsoft.com/office/drawing/2014/main" id="{4E6DDB0B-4234-46FC-AA8A-E184B88C1066}"/>
              </a:ext>
            </a:extLst>
          </p:cNvPr>
          <p:cNvCxnSpPr>
            <a:cxnSpLocks/>
          </p:cNvCxnSpPr>
          <p:nvPr/>
        </p:nvCxnSpPr>
        <p:spPr bwMode="auto">
          <a:xfrm>
            <a:off x="27096264" y="23351784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9" name="矩形 1">
            <a:extLst>
              <a:ext uri="{FF2B5EF4-FFF2-40B4-BE49-F238E27FC236}">
                <a16:creationId xmlns:a16="http://schemas.microsoft.com/office/drawing/2014/main" id="{47611415-651E-4CBC-9AE9-F91FAAF7F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76166" y="23867486"/>
            <a:ext cx="432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80" name="直線接點 279">
            <a:extLst>
              <a:ext uri="{FF2B5EF4-FFF2-40B4-BE49-F238E27FC236}">
                <a16:creationId xmlns:a16="http://schemas.microsoft.com/office/drawing/2014/main" id="{3AC0A06B-CDC3-4DFC-9956-137D31E4E5CB}"/>
              </a:ext>
            </a:extLst>
          </p:cNvPr>
          <p:cNvCxnSpPr>
            <a:stCxn id="279" idx="0"/>
            <a:endCxn id="279" idx="2"/>
          </p:cNvCxnSpPr>
          <p:nvPr/>
        </p:nvCxnSpPr>
        <p:spPr bwMode="auto">
          <a:xfrm>
            <a:off x="26036166" y="23867486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1" name="直線接點 280">
            <a:extLst>
              <a:ext uri="{FF2B5EF4-FFF2-40B4-BE49-F238E27FC236}">
                <a16:creationId xmlns:a16="http://schemas.microsoft.com/office/drawing/2014/main" id="{B60739FE-6208-4553-BEC4-95DB0EF63598}"/>
              </a:ext>
            </a:extLst>
          </p:cNvPr>
          <p:cNvCxnSpPr>
            <a:cxnSpLocks/>
          </p:cNvCxnSpPr>
          <p:nvPr/>
        </p:nvCxnSpPr>
        <p:spPr bwMode="auto">
          <a:xfrm>
            <a:off x="24955806" y="23863469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2" name="直線接點 281">
            <a:extLst>
              <a:ext uri="{FF2B5EF4-FFF2-40B4-BE49-F238E27FC236}">
                <a16:creationId xmlns:a16="http://schemas.microsoft.com/office/drawing/2014/main" id="{D6E0832E-B10D-4B55-B291-4DD6EAAF7C0F}"/>
              </a:ext>
            </a:extLst>
          </p:cNvPr>
          <p:cNvCxnSpPr>
            <a:cxnSpLocks/>
          </p:cNvCxnSpPr>
          <p:nvPr/>
        </p:nvCxnSpPr>
        <p:spPr bwMode="auto">
          <a:xfrm>
            <a:off x="27096264" y="23860294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3" name="矩形 1">
            <a:extLst>
              <a:ext uri="{FF2B5EF4-FFF2-40B4-BE49-F238E27FC236}">
                <a16:creationId xmlns:a16="http://schemas.microsoft.com/office/drawing/2014/main" id="{09080FEF-43C7-453D-9B58-F93757D4B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76166" y="24371542"/>
            <a:ext cx="432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84" name="直線接點 283">
            <a:extLst>
              <a:ext uri="{FF2B5EF4-FFF2-40B4-BE49-F238E27FC236}">
                <a16:creationId xmlns:a16="http://schemas.microsoft.com/office/drawing/2014/main" id="{921E8076-B9B7-4B15-BF92-E9576501AE10}"/>
              </a:ext>
            </a:extLst>
          </p:cNvPr>
          <p:cNvCxnSpPr>
            <a:stCxn id="283" idx="0"/>
            <a:endCxn id="283" idx="2"/>
          </p:cNvCxnSpPr>
          <p:nvPr/>
        </p:nvCxnSpPr>
        <p:spPr bwMode="auto">
          <a:xfrm>
            <a:off x="26036166" y="24371542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5" name="直線接點 284">
            <a:extLst>
              <a:ext uri="{FF2B5EF4-FFF2-40B4-BE49-F238E27FC236}">
                <a16:creationId xmlns:a16="http://schemas.microsoft.com/office/drawing/2014/main" id="{AFAE3251-2CE3-43AD-AB47-57AE53F96EE7}"/>
              </a:ext>
            </a:extLst>
          </p:cNvPr>
          <p:cNvCxnSpPr>
            <a:cxnSpLocks/>
          </p:cNvCxnSpPr>
          <p:nvPr/>
        </p:nvCxnSpPr>
        <p:spPr bwMode="auto">
          <a:xfrm>
            <a:off x="24955806" y="24367525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6" name="直線接點 285">
            <a:extLst>
              <a:ext uri="{FF2B5EF4-FFF2-40B4-BE49-F238E27FC236}">
                <a16:creationId xmlns:a16="http://schemas.microsoft.com/office/drawing/2014/main" id="{44069621-0FB6-4017-8F7B-504F56C3D985}"/>
              </a:ext>
            </a:extLst>
          </p:cNvPr>
          <p:cNvCxnSpPr>
            <a:cxnSpLocks/>
          </p:cNvCxnSpPr>
          <p:nvPr/>
        </p:nvCxnSpPr>
        <p:spPr bwMode="auto">
          <a:xfrm>
            <a:off x="27096264" y="24364350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9" name="圖片 288">
            <a:extLst>
              <a:ext uri="{FF2B5EF4-FFF2-40B4-BE49-F238E27FC236}">
                <a16:creationId xmlns:a16="http://schemas.microsoft.com/office/drawing/2014/main" id="{25E9E194-7756-4E6B-A5DF-4C51409AFC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6646" y="22852182"/>
            <a:ext cx="342000" cy="504000"/>
          </a:xfrm>
          <a:prstGeom prst="rect">
            <a:avLst/>
          </a:prstGeom>
        </p:spPr>
      </p:pic>
      <p:pic>
        <p:nvPicPr>
          <p:cNvPr id="290" name="圖片 289">
            <a:extLst>
              <a:ext uri="{FF2B5EF4-FFF2-40B4-BE49-F238E27FC236}">
                <a16:creationId xmlns:a16="http://schemas.microsoft.com/office/drawing/2014/main" id="{9449F1CA-94E8-472A-8EE1-9E053489B9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7337" y="22852182"/>
            <a:ext cx="338400" cy="504000"/>
          </a:xfrm>
          <a:prstGeom prst="rect">
            <a:avLst/>
          </a:prstGeom>
        </p:spPr>
      </p:pic>
      <p:pic>
        <p:nvPicPr>
          <p:cNvPr id="291" name="圖片 290">
            <a:extLst>
              <a:ext uri="{FF2B5EF4-FFF2-40B4-BE49-F238E27FC236}">
                <a16:creationId xmlns:a16="http://schemas.microsoft.com/office/drawing/2014/main" id="{1D86C512-41FB-4C6B-8AD5-5CFEA120CF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6646" y="23356238"/>
            <a:ext cx="342000" cy="504000"/>
          </a:xfrm>
          <a:prstGeom prst="rect">
            <a:avLst/>
          </a:prstGeom>
        </p:spPr>
      </p:pic>
      <p:pic>
        <p:nvPicPr>
          <p:cNvPr id="292" name="圖片 291">
            <a:extLst>
              <a:ext uri="{FF2B5EF4-FFF2-40B4-BE49-F238E27FC236}">
                <a16:creationId xmlns:a16="http://schemas.microsoft.com/office/drawing/2014/main" id="{337AC94C-F33A-4837-AAD9-3E3A1DCD57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7337" y="23355338"/>
            <a:ext cx="338400" cy="504000"/>
          </a:xfrm>
          <a:prstGeom prst="rect">
            <a:avLst/>
          </a:prstGeom>
        </p:spPr>
      </p:pic>
      <p:pic>
        <p:nvPicPr>
          <p:cNvPr id="293" name="圖片 292">
            <a:extLst>
              <a:ext uri="{FF2B5EF4-FFF2-40B4-BE49-F238E27FC236}">
                <a16:creationId xmlns:a16="http://schemas.microsoft.com/office/drawing/2014/main" id="{333AC41A-8CA2-4812-81D8-3A32E63232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6646" y="23860350"/>
            <a:ext cx="342000" cy="504000"/>
          </a:xfrm>
          <a:prstGeom prst="rect">
            <a:avLst/>
          </a:prstGeom>
        </p:spPr>
      </p:pic>
      <p:pic>
        <p:nvPicPr>
          <p:cNvPr id="294" name="圖片 293">
            <a:extLst>
              <a:ext uri="{FF2B5EF4-FFF2-40B4-BE49-F238E27FC236}">
                <a16:creationId xmlns:a16="http://schemas.microsoft.com/office/drawing/2014/main" id="{EB64B32C-BFAC-4EE3-A599-DB766D2B45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7337" y="23860350"/>
            <a:ext cx="338400" cy="504000"/>
          </a:xfrm>
          <a:prstGeom prst="rect">
            <a:avLst/>
          </a:prstGeom>
        </p:spPr>
      </p:pic>
      <p:pic>
        <p:nvPicPr>
          <p:cNvPr id="295" name="圖片 294">
            <a:extLst>
              <a:ext uri="{FF2B5EF4-FFF2-40B4-BE49-F238E27FC236}">
                <a16:creationId xmlns:a16="http://schemas.microsoft.com/office/drawing/2014/main" id="{F66D5A97-A5EE-454C-AAC5-3C52091BA5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6646" y="24364406"/>
            <a:ext cx="342000" cy="504000"/>
          </a:xfrm>
          <a:prstGeom prst="rect">
            <a:avLst/>
          </a:prstGeom>
        </p:spPr>
      </p:pic>
      <p:pic>
        <p:nvPicPr>
          <p:cNvPr id="296" name="圖片 295">
            <a:extLst>
              <a:ext uri="{FF2B5EF4-FFF2-40B4-BE49-F238E27FC236}">
                <a16:creationId xmlns:a16="http://schemas.microsoft.com/office/drawing/2014/main" id="{CE29E079-8CE0-4CA7-8269-8A12EF75A1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7337" y="24363506"/>
            <a:ext cx="338400" cy="504000"/>
          </a:xfrm>
          <a:prstGeom prst="rect">
            <a:avLst/>
          </a:prstGeom>
        </p:spPr>
      </p:pic>
      <p:grpSp>
        <p:nvGrpSpPr>
          <p:cNvPr id="3" name="群組 2"/>
          <p:cNvGrpSpPr/>
          <p:nvPr/>
        </p:nvGrpSpPr>
        <p:grpSpPr>
          <a:xfrm>
            <a:off x="28867950" y="22855357"/>
            <a:ext cx="913369" cy="2018023"/>
            <a:chOff x="27082405" y="20288500"/>
            <a:chExt cx="1561087" cy="2018023"/>
          </a:xfrm>
        </p:grpSpPr>
        <p:grpSp>
          <p:nvGrpSpPr>
            <p:cNvPr id="2" name="群組 1"/>
            <p:cNvGrpSpPr/>
            <p:nvPr/>
          </p:nvGrpSpPr>
          <p:grpSpPr>
            <a:xfrm>
              <a:off x="27082405" y="20288500"/>
              <a:ext cx="1082522" cy="2014059"/>
              <a:chOff x="27082405" y="20288500"/>
              <a:chExt cx="1082522" cy="2014059"/>
            </a:xfrm>
          </p:grpSpPr>
          <p:sp>
            <p:nvSpPr>
              <p:cNvPr id="297" name="矩形 1">
                <a:extLst>
                  <a:ext uri="{FF2B5EF4-FFF2-40B4-BE49-F238E27FC236}">
                    <a16:creationId xmlns:a16="http://schemas.microsoft.com/office/drawing/2014/main" id="{54292B51-15F0-4EEF-B882-EFE574BBC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84927" y="20794217"/>
                <a:ext cx="1080000" cy="50482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6713">
                  <a:spcBef>
                    <a:spcPct val="20000"/>
                  </a:spcBef>
                  <a:buChar char="•"/>
                  <a:defRPr kumimoji="1" sz="146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176713">
                  <a:spcBef>
                    <a:spcPct val="20000"/>
                  </a:spcBef>
                  <a:buChar char="–"/>
                  <a:defRPr kumimoji="1" sz="1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176713">
                  <a:spcBef>
                    <a:spcPct val="20000"/>
                  </a:spcBef>
                  <a:buChar char="•"/>
                  <a:defRPr kumimoji="1" sz="11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176713">
                  <a:spcBef>
                    <a:spcPct val="20000"/>
                  </a:spcBef>
                  <a:buChar char="–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176713">
                  <a:spcBef>
                    <a:spcPct val="20000"/>
                  </a:spcBef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6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2F</a:t>
                </a:r>
                <a:r>
                  <a:rPr lang="zh-TW" altLang="en-US" sz="16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辦公室</a:t>
                </a:r>
              </a:p>
            </p:txBody>
          </p:sp>
          <p:sp>
            <p:nvSpPr>
              <p:cNvPr id="298" name="矩形 1">
                <a:extLst>
                  <a:ext uri="{FF2B5EF4-FFF2-40B4-BE49-F238E27FC236}">
                    <a16:creationId xmlns:a16="http://schemas.microsoft.com/office/drawing/2014/main" id="{3F32DADF-37B1-43E6-B1CF-6C64117B6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82406" y="21298665"/>
                <a:ext cx="1080000" cy="50482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6713">
                  <a:spcBef>
                    <a:spcPct val="20000"/>
                  </a:spcBef>
                  <a:buChar char="•"/>
                  <a:defRPr kumimoji="1" sz="146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176713">
                  <a:spcBef>
                    <a:spcPct val="20000"/>
                  </a:spcBef>
                  <a:buChar char="–"/>
                  <a:defRPr kumimoji="1" sz="1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176713">
                  <a:spcBef>
                    <a:spcPct val="20000"/>
                  </a:spcBef>
                  <a:buChar char="•"/>
                  <a:defRPr kumimoji="1" sz="11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176713">
                  <a:spcBef>
                    <a:spcPct val="20000"/>
                  </a:spcBef>
                  <a:buChar char="–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176713">
                  <a:spcBef>
                    <a:spcPct val="20000"/>
                  </a:spcBef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6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3F</a:t>
                </a:r>
                <a:r>
                  <a:rPr lang="zh-TW" altLang="en-US" sz="16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辦公室</a:t>
                </a:r>
              </a:p>
            </p:txBody>
          </p:sp>
          <p:sp>
            <p:nvSpPr>
              <p:cNvPr id="299" name="矩形 1">
                <a:extLst>
                  <a:ext uri="{FF2B5EF4-FFF2-40B4-BE49-F238E27FC236}">
                    <a16:creationId xmlns:a16="http://schemas.microsoft.com/office/drawing/2014/main" id="{BBA97F93-0EE5-4B2D-8002-52FC112F6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82405" y="21797734"/>
                <a:ext cx="1080000" cy="50482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6713">
                  <a:spcBef>
                    <a:spcPct val="20000"/>
                  </a:spcBef>
                  <a:buChar char="•"/>
                  <a:defRPr kumimoji="1" sz="146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176713">
                  <a:spcBef>
                    <a:spcPct val="20000"/>
                  </a:spcBef>
                  <a:buChar char="–"/>
                  <a:defRPr kumimoji="1" sz="1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176713">
                  <a:spcBef>
                    <a:spcPct val="20000"/>
                  </a:spcBef>
                  <a:buChar char="•"/>
                  <a:defRPr kumimoji="1" sz="11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176713">
                  <a:spcBef>
                    <a:spcPct val="20000"/>
                  </a:spcBef>
                  <a:buChar char="–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176713">
                  <a:spcBef>
                    <a:spcPct val="20000"/>
                  </a:spcBef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6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4F</a:t>
                </a:r>
                <a:r>
                  <a:rPr lang="zh-TW" altLang="en-US" sz="16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辦公室</a:t>
                </a:r>
              </a:p>
            </p:txBody>
          </p:sp>
          <p:sp>
            <p:nvSpPr>
              <p:cNvPr id="300" name="矩形 1">
                <a:extLst>
                  <a:ext uri="{FF2B5EF4-FFF2-40B4-BE49-F238E27FC236}">
                    <a16:creationId xmlns:a16="http://schemas.microsoft.com/office/drawing/2014/main" id="{CBBE9BA0-D41A-49E5-8B9C-E45ADEB60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82845" y="20288500"/>
                <a:ext cx="1080000" cy="50482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6713">
                  <a:spcBef>
                    <a:spcPct val="20000"/>
                  </a:spcBef>
                  <a:buChar char="•"/>
                  <a:defRPr kumimoji="1" sz="146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176713">
                  <a:spcBef>
                    <a:spcPct val="20000"/>
                  </a:spcBef>
                  <a:buChar char="–"/>
                  <a:defRPr kumimoji="1" sz="1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176713">
                  <a:spcBef>
                    <a:spcPct val="20000"/>
                  </a:spcBef>
                  <a:buChar char="•"/>
                  <a:defRPr kumimoji="1" sz="11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176713">
                  <a:spcBef>
                    <a:spcPct val="20000"/>
                  </a:spcBef>
                  <a:buChar char="–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176713">
                  <a:spcBef>
                    <a:spcPct val="20000"/>
                  </a:spcBef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TW" sz="16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1F</a:t>
                </a:r>
                <a:r>
                  <a:rPr lang="zh-TW" altLang="en-US" sz="16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辦公室</a:t>
                </a:r>
              </a:p>
            </p:txBody>
          </p:sp>
        </p:grpSp>
        <p:grpSp>
          <p:nvGrpSpPr>
            <p:cNvPr id="301" name="群組 300">
              <a:extLst>
                <a:ext uri="{FF2B5EF4-FFF2-40B4-BE49-F238E27FC236}">
                  <a16:creationId xmlns:a16="http://schemas.microsoft.com/office/drawing/2014/main" id="{114DA3C8-7848-4D13-9C73-27623DD5D4DC}"/>
                </a:ext>
              </a:extLst>
            </p:cNvPr>
            <p:cNvGrpSpPr/>
            <p:nvPr/>
          </p:nvGrpSpPr>
          <p:grpSpPr>
            <a:xfrm>
              <a:off x="28167009" y="20288500"/>
              <a:ext cx="476483" cy="2018023"/>
              <a:chOff x="17870487" y="22128163"/>
              <a:chExt cx="476483" cy="980797"/>
            </a:xfrm>
          </p:grpSpPr>
          <p:sp>
            <p:nvSpPr>
              <p:cNvPr id="302" name="矩形 1">
                <a:extLst>
                  <a:ext uri="{FF2B5EF4-FFF2-40B4-BE49-F238E27FC236}">
                    <a16:creationId xmlns:a16="http://schemas.microsoft.com/office/drawing/2014/main" id="{6AE3A626-27D5-4AF2-B03C-3653F0FD9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70487" y="22128163"/>
                <a:ext cx="475242" cy="980797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6713">
                  <a:spcBef>
                    <a:spcPct val="20000"/>
                  </a:spcBef>
                  <a:buChar char="•"/>
                  <a:defRPr kumimoji="1" sz="146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176713">
                  <a:spcBef>
                    <a:spcPct val="20000"/>
                  </a:spcBef>
                  <a:buChar char="–"/>
                  <a:defRPr kumimoji="1" sz="1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176713">
                  <a:spcBef>
                    <a:spcPct val="20000"/>
                  </a:spcBef>
                  <a:buChar char="•"/>
                  <a:defRPr kumimoji="1" sz="11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176713">
                  <a:spcBef>
                    <a:spcPct val="20000"/>
                  </a:spcBef>
                  <a:buChar char="–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176713">
                  <a:spcBef>
                    <a:spcPct val="20000"/>
                  </a:spcBef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cxnSp>
            <p:nvCxnSpPr>
              <p:cNvPr id="303" name="直線接點 302">
                <a:extLst>
                  <a:ext uri="{FF2B5EF4-FFF2-40B4-BE49-F238E27FC236}">
                    <a16:creationId xmlns:a16="http://schemas.microsoft.com/office/drawing/2014/main" id="{D8C9E35B-4CE5-4588-BF6B-F5CC32A66B68}"/>
                  </a:ext>
                </a:extLst>
              </p:cNvPr>
              <p:cNvCxnSpPr/>
              <p:nvPr/>
            </p:nvCxnSpPr>
            <p:spPr bwMode="auto">
              <a:xfrm>
                <a:off x="17873662" y="22196771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4" name="直線接點 303">
                <a:extLst>
                  <a:ext uri="{FF2B5EF4-FFF2-40B4-BE49-F238E27FC236}">
                    <a16:creationId xmlns:a16="http://schemas.microsoft.com/office/drawing/2014/main" id="{F8307104-A7FF-4EB9-9E79-973F9DE0DB52}"/>
                  </a:ext>
                </a:extLst>
              </p:cNvPr>
              <p:cNvCxnSpPr/>
              <p:nvPr/>
            </p:nvCxnSpPr>
            <p:spPr bwMode="auto">
              <a:xfrm>
                <a:off x="17875870" y="22268779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5" name="直線接點 304">
                <a:extLst>
                  <a:ext uri="{FF2B5EF4-FFF2-40B4-BE49-F238E27FC236}">
                    <a16:creationId xmlns:a16="http://schemas.microsoft.com/office/drawing/2014/main" id="{D7A46C4E-B776-4CC3-9D3F-1D56342A1AA3}"/>
                  </a:ext>
                </a:extLst>
              </p:cNvPr>
              <p:cNvCxnSpPr/>
              <p:nvPr/>
            </p:nvCxnSpPr>
            <p:spPr bwMode="auto">
              <a:xfrm>
                <a:off x="17875870" y="22340787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6" name="直線接點 305">
                <a:extLst>
                  <a:ext uri="{FF2B5EF4-FFF2-40B4-BE49-F238E27FC236}">
                    <a16:creationId xmlns:a16="http://schemas.microsoft.com/office/drawing/2014/main" id="{02803DA4-F582-4BDF-80D0-64C03849E66A}"/>
                  </a:ext>
                </a:extLst>
              </p:cNvPr>
              <p:cNvCxnSpPr/>
              <p:nvPr/>
            </p:nvCxnSpPr>
            <p:spPr bwMode="auto">
              <a:xfrm>
                <a:off x="17875870" y="22412795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7" name="直線接點 306">
                <a:extLst>
                  <a:ext uri="{FF2B5EF4-FFF2-40B4-BE49-F238E27FC236}">
                    <a16:creationId xmlns:a16="http://schemas.microsoft.com/office/drawing/2014/main" id="{37919E68-9EF6-4AD1-805F-BCBAF5BF4CF8}"/>
                  </a:ext>
                </a:extLst>
              </p:cNvPr>
              <p:cNvCxnSpPr/>
              <p:nvPr/>
            </p:nvCxnSpPr>
            <p:spPr bwMode="auto">
              <a:xfrm>
                <a:off x="17875870" y="22484803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8" name="直線接點 307">
                <a:extLst>
                  <a:ext uri="{FF2B5EF4-FFF2-40B4-BE49-F238E27FC236}">
                    <a16:creationId xmlns:a16="http://schemas.microsoft.com/office/drawing/2014/main" id="{D0FB9B60-A73E-4FC1-926C-DC9C7F1E5D70}"/>
                  </a:ext>
                </a:extLst>
              </p:cNvPr>
              <p:cNvCxnSpPr/>
              <p:nvPr/>
            </p:nvCxnSpPr>
            <p:spPr bwMode="auto">
              <a:xfrm>
                <a:off x="17875870" y="22556811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9" name="直線接點 308">
                <a:extLst>
                  <a:ext uri="{FF2B5EF4-FFF2-40B4-BE49-F238E27FC236}">
                    <a16:creationId xmlns:a16="http://schemas.microsoft.com/office/drawing/2014/main" id="{49ABF149-BE45-4732-8183-14C9D0F2402A}"/>
                  </a:ext>
                </a:extLst>
              </p:cNvPr>
              <p:cNvCxnSpPr/>
              <p:nvPr/>
            </p:nvCxnSpPr>
            <p:spPr bwMode="auto">
              <a:xfrm>
                <a:off x="17875870" y="22628819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0" name="直線接點 309">
                <a:extLst>
                  <a:ext uri="{FF2B5EF4-FFF2-40B4-BE49-F238E27FC236}">
                    <a16:creationId xmlns:a16="http://schemas.microsoft.com/office/drawing/2014/main" id="{37E90956-CFE9-400E-B79A-9FCB0CC07BE0}"/>
                  </a:ext>
                </a:extLst>
              </p:cNvPr>
              <p:cNvCxnSpPr/>
              <p:nvPr/>
            </p:nvCxnSpPr>
            <p:spPr bwMode="auto">
              <a:xfrm>
                <a:off x="17878078" y="22700827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1" name="直線接點 310">
                <a:extLst>
                  <a:ext uri="{FF2B5EF4-FFF2-40B4-BE49-F238E27FC236}">
                    <a16:creationId xmlns:a16="http://schemas.microsoft.com/office/drawing/2014/main" id="{CC695D14-3226-4B95-B887-06A8478E38D5}"/>
                  </a:ext>
                </a:extLst>
              </p:cNvPr>
              <p:cNvCxnSpPr/>
              <p:nvPr/>
            </p:nvCxnSpPr>
            <p:spPr bwMode="auto">
              <a:xfrm>
                <a:off x="17878078" y="22772835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2" name="直線接點 311">
                <a:extLst>
                  <a:ext uri="{FF2B5EF4-FFF2-40B4-BE49-F238E27FC236}">
                    <a16:creationId xmlns:a16="http://schemas.microsoft.com/office/drawing/2014/main" id="{2E46E9A4-CD06-4271-A577-ADA00BD12321}"/>
                  </a:ext>
                </a:extLst>
              </p:cNvPr>
              <p:cNvCxnSpPr/>
              <p:nvPr/>
            </p:nvCxnSpPr>
            <p:spPr bwMode="auto">
              <a:xfrm>
                <a:off x="17878078" y="22844843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3" name="直線接點 312">
                <a:extLst>
                  <a:ext uri="{FF2B5EF4-FFF2-40B4-BE49-F238E27FC236}">
                    <a16:creationId xmlns:a16="http://schemas.microsoft.com/office/drawing/2014/main" id="{6860463E-0DF4-4E1A-8173-E796337AC87E}"/>
                  </a:ext>
                </a:extLst>
              </p:cNvPr>
              <p:cNvCxnSpPr/>
              <p:nvPr/>
            </p:nvCxnSpPr>
            <p:spPr bwMode="auto">
              <a:xfrm>
                <a:off x="17878078" y="22916851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4" name="直線接點 313">
                <a:extLst>
                  <a:ext uri="{FF2B5EF4-FFF2-40B4-BE49-F238E27FC236}">
                    <a16:creationId xmlns:a16="http://schemas.microsoft.com/office/drawing/2014/main" id="{15C6C2F0-04C8-437C-A50B-8CAD2119A692}"/>
                  </a:ext>
                </a:extLst>
              </p:cNvPr>
              <p:cNvCxnSpPr/>
              <p:nvPr/>
            </p:nvCxnSpPr>
            <p:spPr bwMode="auto">
              <a:xfrm>
                <a:off x="17878078" y="22988859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5" name="直線接點 314">
                <a:extLst>
                  <a:ext uri="{FF2B5EF4-FFF2-40B4-BE49-F238E27FC236}">
                    <a16:creationId xmlns:a16="http://schemas.microsoft.com/office/drawing/2014/main" id="{C5D77AAC-2E05-4E51-A26E-30466DD5D245}"/>
                  </a:ext>
                </a:extLst>
              </p:cNvPr>
              <p:cNvCxnSpPr/>
              <p:nvPr/>
            </p:nvCxnSpPr>
            <p:spPr bwMode="auto">
              <a:xfrm>
                <a:off x="17875870" y="23060867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16" name="矩形 1">
            <a:extLst>
              <a:ext uri="{FF2B5EF4-FFF2-40B4-BE49-F238E27FC236}">
                <a16:creationId xmlns:a16="http://schemas.microsoft.com/office/drawing/2014/main" id="{D1358D1A-179A-4DCE-AD2F-9A5F2BCD7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5806" y="18814997"/>
            <a:ext cx="108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H2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辦公室</a:t>
            </a:r>
          </a:p>
        </p:txBody>
      </p:sp>
      <p:sp>
        <p:nvSpPr>
          <p:cNvPr id="317" name="矩形 1">
            <a:extLst>
              <a:ext uri="{FF2B5EF4-FFF2-40B4-BE49-F238E27FC236}">
                <a16:creationId xmlns:a16="http://schemas.microsoft.com/office/drawing/2014/main" id="{0B5E5506-0FC0-4FC7-958E-951A7BFEA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74017" y="18308339"/>
            <a:ext cx="108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晤談室</a:t>
            </a:r>
          </a:p>
        </p:txBody>
      </p:sp>
      <p:grpSp>
        <p:nvGrpSpPr>
          <p:cNvPr id="318" name="群組 317">
            <a:extLst>
              <a:ext uri="{FF2B5EF4-FFF2-40B4-BE49-F238E27FC236}">
                <a16:creationId xmlns:a16="http://schemas.microsoft.com/office/drawing/2014/main" id="{E7DB31F3-7099-43C0-B3FD-DB97A091CFDD}"/>
              </a:ext>
            </a:extLst>
          </p:cNvPr>
          <p:cNvGrpSpPr/>
          <p:nvPr/>
        </p:nvGrpSpPr>
        <p:grpSpPr>
          <a:xfrm rot="5400000">
            <a:off x="24545933" y="21340444"/>
            <a:ext cx="206360" cy="1486966"/>
            <a:chOff x="17870487" y="22128163"/>
            <a:chExt cx="476483" cy="980797"/>
          </a:xfrm>
        </p:grpSpPr>
        <p:sp>
          <p:nvSpPr>
            <p:cNvPr id="319" name="矩形 1">
              <a:extLst>
                <a:ext uri="{FF2B5EF4-FFF2-40B4-BE49-F238E27FC236}">
                  <a16:creationId xmlns:a16="http://schemas.microsoft.com/office/drawing/2014/main" id="{2D107099-265F-4629-AE75-6517380DF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0487" y="22128163"/>
              <a:ext cx="475242" cy="9807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320" name="直線接點 319">
              <a:extLst>
                <a:ext uri="{FF2B5EF4-FFF2-40B4-BE49-F238E27FC236}">
                  <a16:creationId xmlns:a16="http://schemas.microsoft.com/office/drawing/2014/main" id="{435DAAF5-C0A0-4C38-9A80-E4FEE44FBA42}"/>
                </a:ext>
              </a:extLst>
            </p:cNvPr>
            <p:cNvCxnSpPr/>
            <p:nvPr/>
          </p:nvCxnSpPr>
          <p:spPr bwMode="auto">
            <a:xfrm>
              <a:off x="17873662" y="2219677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直線接點 320">
              <a:extLst>
                <a:ext uri="{FF2B5EF4-FFF2-40B4-BE49-F238E27FC236}">
                  <a16:creationId xmlns:a16="http://schemas.microsoft.com/office/drawing/2014/main" id="{35195071-BD6F-46CB-816A-B2396CBBB28F}"/>
                </a:ext>
              </a:extLst>
            </p:cNvPr>
            <p:cNvCxnSpPr/>
            <p:nvPr/>
          </p:nvCxnSpPr>
          <p:spPr bwMode="auto">
            <a:xfrm>
              <a:off x="17875870" y="2226877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2" name="直線接點 321">
              <a:extLst>
                <a:ext uri="{FF2B5EF4-FFF2-40B4-BE49-F238E27FC236}">
                  <a16:creationId xmlns:a16="http://schemas.microsoft.com/office/drawing/2014/main" id="{2325DB8D-2E81-4201-85C9-35835881FA71}"/>
                </a:ext>
              </a:extLst>
            </p:cNvPr>
            <p:cNvCxnSpPr/>
            <p:nvPr/>
          </p:nvCxnSpPr>
          <p:spPr bwMode="auto">
            <a:xfrm>
              <a:off x="17875870" y="2234078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接點 322">
              <a:extLst>
                <a:ext uri="{FF2B5EF4-FFF2-40B4-BE49-F238E27FC236}">
                  <a16:creationId xmlns:a16="http://schemas.microsoft.com/office/drawing/2014/main" id="{5997E367-0B62-41DA-BCF9-2628834E5FF2}"/>
                </a:ext>
              </a:extLst>
            </p:cNvPr>
            <p:cNvCxnSpPr/>
            <p:nvPr/>
          </p:nvCxnSpPr>
          <p:spPr bwMode="auto">
            <a:xfrm>
              <a:off x="17875870" y="2241279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接點 323">
              <a:extLst>
                <a:ext uri="{FF2B5EF4-FFF2-40B4-BE49-F238E27FC236}">
                  <a16:creationId xmlns:a16="http://schemas.microsoft.com/office/drawing/2014/main" id="{1139DDA7-6350-4987-B5E9-A44C229FC79C}"/>
                </a:ext>
              </a:extLst>
            </p:cNvPr>
            <p:cNvCxnSpPr/>
            <p:nvPr/>
          </p:nvCxnSpPr>
          <p:spPr bwMode="auto">
            <a:xfrm>
              <a:off x="17875870" y="2248480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5" name="直線接點 324">
              <a:extLst>
                <a:ext uri="{FF2B5EF4-FFF2-40B4-BE49-F238E27FC236}">
                  <a16:creationId xmlns:a16="http://schemas.microsoft.com/office/drawing/2014/main" id="{9778E471-434F-46D1-9941-4F106AE3820D}"/>
                </a:ext>
              </a:extLst>
            </p:cNvPr>
            <p:cNvCxnSpPr/>
            <p:nvPr/>
          </p:nvCxnSpPr>
          <p:spPr bwMode="auto">
            <a:xfrm>
              <a:off x="17875870" y="2255681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6" name="直線接點 325">
              <a:extLst>
                <a:ext uri="{FF2B5EF4-FFF2-40B4-BE49-F238E27FC236}">
                  <a16:creationId xmlns:a16="http://schemas.microsoft.com/office/drawing/2014/main" id="{E65E44EA-B7AC-4F09-8807-954E5DBBB0A1}"/>
                </a:ext>
              </a:extLst>
            </p:cNvPr>
            <p:cNvCxnSpPr/>
            <p:nvPr/>
          </p:nvCxnSpPr>
          <p:spPr bwMode="auto">
            <a:xfrm>
              <a:off x="17875870" y="2262881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7" name="直線接點 326">
              <a:extLst>
                <a:ext uri="{FF2B5EF4-FFF2-40B4-BE49-F238E27FC236}">
                  <a16:creationId xmlns:a16="http://schemas.microsoft.com/office/drawing/2014/main" id="{258EA5F1-1DC7-4475-ACD6-375C3E843EF1}"/>
                </a:ext>
              </a:extLst>
            </p:cNvPr>
            <p:cNvCxnSpPr/>
            <p:nvPr/>
          </p:nvCxnSpPr>
          <p:spPr bwMode="auto">
            <a:xfrm>
              <a:off x="17878078" y="2270082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8" name="直線接點 327">
              <a:extLst>
                <a:ext uri="{FF2B5EF4-FFF2-40B4-BE49-F238E27FC236}">
                  <a16:creationId xmlns:a16="http://schemas.microsoft.com/office/drawing/2014/main" id="{8B491995-3793-4C85-96DB-2014C4D1F043}"/>
                </a:ext>
              </a:extLst>
            </p:cNvPr>
            <p:cNvCxnSpPr/>
            <p:nvPr/>
          </p:nvCxnSpPr>
          <p:spPr bwMode="auto">
            <a:xfrm>
              <a:off x="17878078" y="2277283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9" name="直線接點 328">
              <a:extLst>
                <a:ext uri="{FF2B5EF4-FFF2-40B4-BE49-F238E27FC236}">
                  <a16:creationId xmlns:a16="http://schemas.microsoft.com/office/drawing/2014/main" id="{822B790F-9BA7-488C-A2CD-2A287506B307}"/>
                </a:ext>
              </a:extLst>
            </p:cNvPr>
            <p:cNvCxnSpPr/>
            <p:nvPr/>
          </p:nvCxnSpPr>
          <p:spPr bwMode="auto">
            <a:xfrm>
              <a:off x="17878078" y="2284484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0" name="直線接點 329">
              <a:extLst>
                <a:ext uri="{FF2B5EF4-FFF2-40B4-BE49-F238E27FC236}">
                  <a16:creationId xmlns:a16="http://schemas.microsoft.com/office/drawing/2014/main" id="{3702CEFE-6F67-4799-A46A-01422E3F6225}"/>
                </a:ext>
              </a:extLst>
            </p:cNvPr>
            <p:cNvCxnSpPr/>
            <p:nvPr/>
          </p:nvCxnSpPr>
          <p:spPr bwMode="auto">
            <a:xfrm>
              <a:off x="17878078" y="2291685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1" name="直線接點 330">
              <a:extLst>
                <a:ext uri="{FF2B5EF4-FFF2-40B4-BE49-F238E27FC236}">
                  <a16:creationId xmlns:a16="http://schemas.microsoft.com/office/drawing/2014/main" id="{FCA22D36-CFB4-401B-9C6B-C9201FB33BEC}"/>
                </a:ext>
              </a:extLst>
            </p:cNvPr>
            <p:cNvCxnSpPr/>
            <p:nvPr/>
          </p:nvCxnSpPr>
          <p:spPr bwMode="auto">
            <a:xfrm>
              <a:off x="17878078" y="2298885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2" name="直線接點 331">
              <a:extLst>
                <a:ext uri="{FF2B5EF4-FFF2-40B4-BE49-F238E27FC236}">
                  <a16:creationId xmlns:a16="http://schemas.microsoft.com/office/drawing/2014/main" id="{70608E9F-F739-453A-A499-A3D62ECF2710}"/>
                </a:ext>
              </a:extLst>
            </p:cNvPr>
            <p:cNvCxnSpPr/>
            <p:nvPr/>
          </p:nvCxnSpPr>
          <p:spPr bwMode="auto">
            <a:xfrm>
              <a:off x="17875870" y="2306086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33" name="群組 332">
            <a:extLst>
              <a:ext uri="{FF2B5EF4-FFF2-40B4-BE49-F238E27FC236}">
                <a16:creationId xmlns:a16="http://schemas.microsoft.com/office/drawing/2014/main" id="{0B32B895-B5BE-424E-A50C-674EF9F77D42}"/>
              </a:ext>
            </a:extLst>
          </p:cNvPr>
          <p:cNvGrpSpPr/>
          <p:nvPr/>
        </p:nvGrpSpPr>
        <p:grpSpPr>
          <a:xfrm rot="5400000">
            <a:off x="12915495" y="17944867"/>
            <a:ext cx="476483" cy="1201736"/>
            <a:chOff x="17870487" y="22128163"/>
            <a:chExt cx="476483" cy="980797"/>
          </a:xfrm>
        </p:grpSpPr>
        <p:sp>
          <p:nvSpPr>
            <p:cNvPr id="334" name="矩形 1">
              <a:extLst>
                <a:ext uri="{FF2B5EF4-FFF2-40B4-BE49-F238E27FC236}">
                  <a16:creationId xmlns:a16="http://schemas.microsoft.com/office/drawing/2014/main" id="{C6A1FDA7-999A-4118-8E13-6CD06C503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0487" y="22128163"/>
              <a:ext cx="475242" cy="9807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335" name="直線接點 334">
              <a:extLst>
                <a:ext uri="{FF2B5EF4-FFF2-40B4-BE49-F238E27FC236}">
                  <a16:creationId xmlns:a16="http://schemas.microsoft.com/office/drawing/2014/main" id="{1A6B9443-B068-4010-8FAA-A857D41CE2A9}"/>
                </a:ext>
              </a:extLst>
            </p:cNvPr>
            <p:cNvCxnSpPr/>
            <p:nvPr/>
          </p:nvCxnSpPr>
          <p:spPr bwMode="auto">
            <a:xfrm>
              <a:off x="17873662" y="2219677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6" name="直線接點 335">
              <a:extLst>
                <a:ext uri="{FF2B5EF4-FFF2-40B4-BE49-F238E27FC236}">
                  <a16:creationId xmlns:a16="http://schemas.microsoft.com/office/drawing/2014/main" id="{2C35EEA9-9F92-43E6-868E-F0B050F84027}"/>
                </a:ext>
              </a:extLst>
            </p:cNvPr>
            <p:cNvCxnSpPr/>
            <p:nvPr/>
          </p:nvCxnSpPr>
          <p:spPr bwMode="auto">
            <a:xfrm>
              <a:off x="17875870" y="2226877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7" name="直線接點 336">
              <a:extLst>
                <a:ext uri="{FF2B5EF4-FFF2-40B4-BE49-F238E27FC236}">
                  <a16:creationId xmlns:a16="http://schemas.microsoft.com/office/drawing/2014/main" id="{3D32358B-213B-40CA-9FF7-8EE97F753BF8}"/>
                </a:ext>
              </a:extLst>
            </p:cNvPr>
            <p:cNvCxnSpPr/>
            <p:nvPr/>
          </p:nvCxnSpPr>
          <p:spPr bwMode="auto">
            <a:xfrm>
              <a:off x="17875870" y="2234078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8" name="直線接點 337">
              <a:extLst>
                <a:ext uri="{FF2B5EF4-FFF2-40B4-BE49-F238E27FC236}">
                  <a16:creationId xmlns:a16="http://schemas.microsoft.com/office/drawing/2014/main" id="{658A4F89-5E3C-406B-AA4D-881A063EC88F}"/>
                </a:ext>
              </a:extLst>
            </p:cNvPr>
            <p:cNvCxnSpPr/>
            <p:nvPr/>
          </p:nvCxnSpPr>
          <p:spPr bwMode="auto">
            <a:xfrm>
              <a:off x="17875870" y="2241279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9" name="直線接點 338">
              <a:extLst>
                <a:ext uri="{FF2B5EF4-FFF2-40B4-BE49-F238E27FC236}">
                  <a16:creationId xmlns:a16="http://schemas.microsoft.com/office/drawing/2014/main" id="{FF967AED-761F-407A-9488-E63D1E56E6E3}"/>
                </a:ext>
              </a:extLst>
            </p:cNvPr>
            <p:cNvCxnSpPr/>
            <p:nvPr/>
          </p:nvCxnSpPr>
          <p:spPr bwMode="auto">
            <a:xfrm>
              <a:off x="17875870" y="2248480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接點 339">
              <a:extLst>
                <a:ext uri="{FF2B5EF4-FFF2-40B4-BE49-F238E27FC236}">
                  <a16:creationId xmlns:a16="http://schemas.microsoft.com/office/drawing/2014/main" id="{8919434F-1033-47FF-B301-23180FB86398}"/>
                </a:ext>
              </a:extLst>
            </p:cNvPr>
            <p:cNvCxnSpPr/>
            <p:nvPr/>
          </p:nvCxnSpPr>
          <p:spPr bwMode="auto">
            <a:xfrm>
              <a:off x="17875870" y="2255681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接點 340">
              <a:extLst>
                <a:ext uri="{FF2B5EF4-FFF2-40B4-BE49-F238E27FC236}">
                  <a16:creationId xmlns:a16="http://schemas.microsoft.com/office/drawing/2014/main" id="{BD51A142-A6C6-410E-8878-5A1FF6FFFD21}"/>
                </a:ext>
              </a:extLst>
            </p:cNvPr>
            <p:cNvCxnSpPr/>
            <p:nvPr/>
          </p:nvCxnSpPr>
          <p:spPr bwMode="auto">
            <a:xfrm>
              <a:off x="17875870" y="2262881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2" name="直線接點 341">
              <a:extLst>
                <a:ext uri="{FF2B5EF4-FFF2-40B4-BE49-F238E27FC236}">
                  <a16:creationId xmlns:a16="http://schemas.microsoft.com/office/drawing/2014/main" id="{5F65B15F-39D0-475B-8D66-927B128018EA}"/>
                </a:ext>
              </a:extLst>
            </p:cNvPr>
            <p:cNvCxnSpPr/>
            <p:nvPr/>
          </p:nvCxnSpPr>
          <p:spPr bwMode="auto">
            <a:xfrm>
              <a:off x="17878078" y="2270082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3" name="直線接點 342">
              <a:extLst>
                <a:ext uri="{FF2B5EF4-FFF2-40B4-BE49-F238E27FC236}">
                  <a16:creationId xmlns:a16="http://schemas.microsoft.com/office/drawing/2014/main" id="{7C20EE6E-F3F8-4EFE-9B57-C1BB319A6FE6}"/>
                </a:ext>
              </a:extLst>
            </p:cNvPr>
            <p:cNvCxnSpPr/>
            <p:nvPr/>
          </p:nvCxnSpPr>
          <p:spPr bwMode="auto">
            <a:xfrm>
              <a:off x="17878078" y="2277283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4" name="直線接點 343">
              <a:extLst>
                <a:ext uri="{FF2B5EF4-FFF2-40B4-BE49-F238E27FC236}">
                  <a16:creationId xmlns:a16="http://schemas.microsoft.com/office/drawing/2014/main" id="{123A1470-2372-4293-A220-22E20A557F0B}"/>
                </a:ext>
              </a:extLst>
            </p:cNvPr>
            <p:cNvCxnSpPr/>
            <p:nvPr/>
          </p:nvCxnSpPr>
          <p:spPr bwMode="auto">
            <a:xfrm>
              <a:off x="17878078" y="2284484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5" name="直線接點 344">
              <a:extLst>
                <a:ext uri="{FF2B5EF4-FFF2-40B4-BE49-F238E27FC236}">
                  <a16:creationId xmlns:a16="http://schemas.microsoft.com/office/drawing/2014/main" id="{A93C7AEA-709E-44E3-A4D0-B391E1865CDF}"/>
                </a:ext>
              </a:extLst>
            </p:cNvPr>
            <p:cNvCxnSpPr/>
            <p:nvPr/>
          </p:nvCxnSpPr>
          <p:spPr bwMode="auto">
            <a:xfrm>
              <a:off x="17878078" y="2291685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6" name="直線接點 345">
              <a:extLst>
                <a:ext uri="{FF2B5EF4-FFF2-40B4-BE49-F238E27FC236}">
                  <a16:creationId xmlns:a16="http://schemas.microsoft.com/office/drawing/2014/main" id="{127D7762-CFEB-4D78-92AF-91010FFAFB23}"/>
                </a:ext>
              </a:extLst>
            </p:cNvPr>
            <p:cNvCxnSpPr/>
            <p:nvPr/>
          </p:nvCxnSpPr>
          <p:spPr bwMode="auto">
            <a:xfrm>
              <a:off x="17878078" y="2298885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7" name="直線接點 346">
              <a:extLst>
                <a:ext uri="{FF2B5EF4-FFF2-40B4-BE49-F238E27FC236}">
                  <a16:creationId xmlns:a16="http://schemas.microsoft.com/office/drawing/2014/main" id="{B0B1EB80-5E89-4F64-98F6-2D6479D8D74A}"/>
                </a:ext>
              </a:extLst>
            </p:cNvPr>
            <p:cNvCxnSpPr/>
            <p:nvPr/>
          </p:nvCxnSpPr>
          <p:spPr bwMode="auto">
            <a:xfrm>
              <a:off x="17875870" y="2306086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48" name="矩形 1">
            <a:extLst>
              <a:ext uri="{FF2B5EF4-FFF2-40B4-BE49-F238E27FC236}">
                <a16:creationId xmlns:a16="http://schemas.microsoft.com/office/drawing/2014/main" id="{7A9D95E0-1A96-4582-9F10-25316B6A1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5998" y="16590331"/>
            <a:ext cx="432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團體諮商室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分組教室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49" name="直線接點 348">
            <a:extLst>
              <a:ext uri="{FF2B5EF4-FFF2-40B4-BE49-F238E27FC236}">
                <a16:creationId xmlns:a16="http://schemas.microsoft.com/office/drawing/2014/main" id="{330C76E9-C231-43E5-8282-A13CF42291B2}"/>
              </a:ext>
            </a:extLst>
          </p:cNvPr>
          <p:cNvCxnSpPr>
            <a:stCxn id="348" idx="0"/>
            <a:endCxn id="348" idx="2"/>
          </p:cNvCxnSpPr>
          <p:nvPr/>
        </p:nvCxnSpPr>
        <p:spPr bwMode="auto">
          <a:xfrm>
            <a:off x="13625998" y="16590331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0" name="直線接點 349">
            <a:extLst>
              <a:ext uri="{FF2B5EF4-FFF2-40B4-BE49-F238E27FC236}">
                <a16:creationId xmlns:a16="http://schemas.microsoft.com/office/drawing/2014/main" id="{8CC5E891-488B-4135-86A4-33D276A32333}"/>
              </a:ext>
            </a:extLst>
          </p:cNvPr>
          <p:cNvCxnSpPr>
            <a:cxnSpLocks/>
          </p:cNvCxnSpPr>
          <p:nvPr/>
        </p:nvCxnSpPr>
        <p:spPr bwMode="auto">
          <a:xfrm>
            <a:off x="12545638" y="16586314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1" name="直線接點 350">
            <a:extLst>
              <a:ext uri="{FF2B5EF4-FFF2-40B4-BE49-F238E27FC236}">
                <a16:creationId xmlns:a16="http://schemas.microsoft.com/office/drawing/2014/main" id="{41CD050D-D494-4028-A245-3614A7D9F5F3}"/>
              </a:ext>
            </a:extLst>
          </p:cNvPr>
          <p:cNvCxnSpPr>
            <a:cxnSpLocks/>
          </p:cNvCxnSpPr>
          <p:nvPr/>
        </p:nvCxnSpPr>
        <p:spPr bwMode="auto">
          <a:xfrm>
            <a:off x="14686096" y="16583139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2" name="矩形 1">
            <a:extLst>
              <a:ext uri="{FF2B5EF4-FFF2-40B4-BE49-F238E27FC236}">
                <a16:creationId xmlns:a16="http://schemas.microsoft.com/office/drawing/2014/main" id="{B5C90809-8BEA-49D2-A8B7-2DAD89CA2E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5998" y="17094387"/>
            <a:ext cx="432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輔導室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學習教室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   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學習教室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  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學習教室</a:t>
            </a:r>
            <a:r>
              <a:rPr lang="en-US" altLang="zh-TW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53" name="直線接點 352">
            <a:extLst>
              <a:ext uri="{FF2B5EF4-FFF2-40B4-BE49-F238E27FC236}">
                <a16:creationId xmlns:a16="http://schemas.microsoft.com/office/drawing/2014/main" id="{EE7977EE-B487-4D4B-AE68-9DDF1BD04EBF}"/>
              </a:ext>
            </a:extLst>
          </p:cNvPr>
          <p:cNvCxnSpPr>
            <a:stCxn id="352" idx="0"/>
            <a:endCxn id="352" idx="2"/>
          </p:cNvCxnSpPr>
          <p:nvPr/>
        </p:nvCxnSpPr>
        <p:spPr bwMode="auto">
          <a:xfrm>
            <a:off x="13625998" y="17094387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4" name="直線接點 353">
            <a:extLst>
              <a:ext uri="{FF2B5EF4-FFF2-40B4-BE49-F238E27FC236}">
                <a16:creationId xmlns:a16="http://schemas.microsoft.com/office/drawing/2014/main" id="{6BB1192C-EEFA-4233-951E-97E0481CDA82}"/>
              </a:ext>
            </a:extLst>
          </p:cNvPr>
          <p:cNvCxnSpPr>
            <a:cxnSpLocks/>
          </p:cNvCxnSpPr>
          <p:nvPr/>
        </p:nvCxnSpPr>
        <p:spPr bwMode="auto">
          <a:xfrm>
            <a:off x="12545638" y="17090370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5" name="直線接點 354">
            <a:extLst>
              <a:ext uri="{FF2B5EF4-FFF2-40B4-BE49-F238E27FC236}">
                <a16:creationId xmlns:a16="http://schemas.microsoft.com/office/drawing/2014/main" id="{5A24B319-9C86-46E0-912A-515F667AD005}"/>
              </a:ext>
            </a:extLst>
          </p:cNvPr>
          <p:cNvCxnSpPr>
            <a:cxnSpLocks/>
          </p:cNvCxnSpPr>
          <p:nvPr/>
        </p:nvCxnSpPr>
        <p:spPr bwMode="auto">
          <a:xfrm>
            <a:off x="14686096" y="17087195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56" name="圖片 355">
            <a:extLst>
              <a:ext uri="{FF2B5EF4-FFF2-40B4-BE49-F238E27FC236}">
                <a16:creationId xmlns:a16="http://schemas.microsoft.com/office/drawing/2014/main" id="{5BB44973-B216-4074-A0F2-4C849D988D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5530" y="17090339"/>
            <a:ext cx="342000" cy="504000"/>
          </a:xfrm>
          <a:prstGeom prst="rect">
            <a:avLst/>
          </a:prstGeom>
        </p:spPr>
      </p:pic>
      <p:pic>
        <p:nvPicPr>
          <p:cNvPr id="357" name="圖片 356">
            <a:extLst>
              <a:ext uri="{FF2B5EF4-FFF2-40B4-BE49-F238E27FC236}">
                <a16:creationId xmlns:a16="http://schemas.microsoft.com/office/drawing/2014/main" id="{ABC9AFE4-BE32-4F86-906E-5A6A60138D0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6478" y="16598400"/>
            <a:ext cx="338400" cy="504000"/>
          </a:xfrm>
          <a:prstGeom prst="rect">
            <a:avLst/>
          </a:prstGeom>
        </p:spPr>
      </p:pic>
      <p:grpSp>
        <p:nvGrpSpPr>
          <p:cNvPr id="766" name="群組 765"/>
          <p:cNvGrpSpPr/>
          <p:nvPr/>
        </p:nvGrpSpPr>
        <p:grpSpPr>
          <a:xfrm>
            <a:off x="16125873" y="15324737"/>
            <a:ext cx="1005728" cy="2016993"/>
            <a:chOff x="17309038" y="18019538"/>
            <a:chExt cx="1556839" cy="2016993"/>
          </a:xfrm>
        </p:grpSpPr>
        <p:sp>
          <p:nvSpPr>
            <p:cNvPr id="358" name="矩形 1">
              <a:extLst>
                <a:ext uri="{FF2B5EF4-FFF2-40B4-BE49-F238E27FC236}">
                  <a16:creationId xmlns:a16="http://schemas.microsoft.com/office/drawing/2014/main" id="{B62DEAE5-1B4F-4728-801D-C5F81F816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5877" y="18519081"/>
              <a:ext cx="1080000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2F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辦公室</a:t>
              </a:r>
            </a:p>
          </p:txBody>
        </p:sp>
        <p:sp>
          <p:nvSpPr>
            <p:cNvPr id="359" name="矩形 1">
              <a:extLst>
                <a:ext uri="{FF2B5EF4-FFF2-40B4-BE49-F238E27FC236}">
                  <a16:creationId xmlns:a16="http://schemas.microsoft.com/office/drawing/2014/main" id="{127F775A-5076-450D-BD71-D4C8C80AD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3600" y="19032637"/>
              <a:ext cx="1080000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3F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辦公室</a:t>
              </a:r>
            </a:p>
          </p:txBody>
        </p:sp>
        <p:sp>
          <p:nvSpPr>
            <p:cNvPr id="360" name="矩形 1">
              <a:extLst>
                <a:ext uri="{FF2B5EF4-FFF2-40B4-BE49-F238E27FC236}">
                  <a16:creationId xmlns:a16="http://schemas.microsoft.com/office/drawing/2014/main" id="{4A7C48EB-CE99-4739-9FCE-740644FDD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3599" y="19531706"/>
              <a:ext cx="1080000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4F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辦公室</a:t>
              </a:r>
            </a:p>
          </p:txBody>
        </p:sp>
        <p:sp>
          <p:nvSpPr>
            <p:cNvPr id="361" name="矩形 1">
              <a:extLst>
                <a:ext uri="{FF2B5EF4-FFF2-40B4-BE49-F238E27FC236}">
                  <a16:creationId xmlns:a16="http://schemas.microsoft.com/office/drawing/2014/main" id="{D515C3E8-A912-433A-8952-39F2C05A1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1461" y="18019538"/>
              <a:ext cx="1080000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1F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辦公室</a:t>
              </a:r>
            </a:p>
          </p:txBody>
        </p:sp>
        <p:grpSp>
          <p:nvGrpSpPr>
            <p:cNvPr id="362" name="群組 361">
              <a:extLst>
                <a:ext uri="{FF2B5EF4-FFF2-40B4-BE49-F238E27FC236}">
                  <a16:creationId xmlns:a16="http://schemas.microsoft.com/office/drawing/2014/main" id="{8323264D-B9DF-47F4-800C-EE00BA8F5D80}"/>
                </a:ext>
              </a:extLst>
            </p:cNvPr>
            <p:cNvGrpSpPr/>
            <p:nvPr/>
          </p:nvGrpSpPr>
          <p:grpSpPr>
            <a:xfrm>
              <a:off x="17309038" y="18019538"/>
              <a:ext cx="476483" cy="2012420"/>
              <a:chOff x="17870487" y="22128163"/>
              <a:chExt cx="476483" cy="980797"/>
            </a:xfrm>
          </p:grpSpPr>
          <p:sp>
            <p:nvSpPr>
              <p:cNvPr id="363" name="矩形 1">
                <a:extLst>
                  <a:ext uri="{FF2B5EF4-FFF2-40B4-BE49-F238E27FC236}">
                    <a16:creationId xmlns:a16="http://schemas.microsoft.com/office/drawing/2014/main" id="{E6FFCE1B-6717-4392-83F7-A9CD96D7E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70487" y="22128163"/>
                <a:ext cx="475242" cy="980797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6713">
                  <a:spcBef>
                    <a:spcPct val="20000"/>
                  </a:spcBef>
                  <a:buChar char="•"/>
                  <a:defRPr kumimoji="1" sz="146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176713">
                  <a:spcBef>
                    <a:spcPct val="20000"/>
                  </a:spcBef>
                  <a:buChar char="–"/>
                  <a:defRPr kumimoji="1" sz="1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176713">
                  <a:spcBef>
                    <a:spcPct val="20000"/>
                  </a:spcBef>
                  <a:buChar char="•"/>
                  <a:defRPr kumimoji="1" sz="11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176713">
                  <a:spcBef>
                    <a:spcPct val="20000"/>
                  </a:spcBef>
                  <a:buChar char="–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176713">
                  <a:spcBef>
                    <a:spcPct val="20000"/>
                  </a:spcBef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cxnSp>
            <p:nvCxnSpPr>
              <p:cNvPr id="364" name="直線接點 363">
                <a:extLst>
                  <a:ext uri="{FF2B5EF4-FFF2-40B4-BE49-F238E27FC236}">
                    <a16:creationId xmlns:a16="http://schemas.microsoft.com/office/drawing/2014/main" id="{41F048A2-6A41-4D81-8057-4BDE879C2C38}"/>
                  </a:ext>
                </a:extLst>
              </p:cNvPr>
              <p:cNvCxnSpPr/>
              <p:nvPr/>
            </p:nvCxnSpPr>
            <p:spPr bwMode="auto">
              <a:xfrm>
                <a:off x="17873662" y="22196771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5" name="直線接點 364">
                <a:extLst>
                  <a:ext uri="{FF2B5EF4-FFF2-40B4-BE49-F238E27FC236}">
                    <a16:creationId xmlns:a16="http://schemas.microsoft.com/office/drawing/2014/main" id="{66DA1A01-C490-443B-8908-AD78B5245AA8}"/>
                  </a:ext>
                </a:extLst>
              </p:cNvPr>
              <p:cNvCxnSpPr/>
              <p:nvPr/>
            </p:nvCxnSpPr>
            <p:spPr bwMode="auto">
              <a:xfrm>
                <a:off x="17875870" y="22268779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6" name="直線接點 365">
                <a:extLst>
                  <a:ext uri="{FF2B5EF4-FFF2-40B4-BE49-F238E27FC236}">
                    <a16:creationId xmlns:a16="http://schemas.microsoft.com/office/drawing/2014/main" id="{8F6957E6-680F-4CBF-885C-6425FB1D0100}"/>
                  </a:ext>
                </a:extLst>
              </p:cNvPr>
              <p:cNvCxnSpPr/>
              <p:nvPr/>
            </p:nvCxnSpPr>
            <p:spPr bwMode="auto">
              <a:xfrm>
                <a:off x="17875870" y="22340787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7" name="直線接點 366">
                <a:extLst>
                  <a:ext uri="{FF2B5EF4-FFF2-40B4-BE49-F238E27FC236}">
                    <a16:creationId xmlns:a16="http://schemas.microsoft.com/office/drawing/2014/main" id="{E712A418-060B-4E5F-AB55-A8BC68793EC5}"/>
                  </a:ext>
                </a:extLst>
              </p:cNvPr>
              <p:cNvCxnSpPr/>
              <p:nvPr/>
            </p:nvCxnSpPr>
            <p:spPr bwMode="auto">
              <a:xfrm>
                <a:off x="17875870" y="22412795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8" name="直線接點 367">
                <a:extLst>
                  <a:ext uri="{FF2B5EF4-FFF2-40B4-BE49-F238E27FC236}">
                    <a16:creationId xmlns:a16="http://schemas.microsoft.com/office/drawing/2014/main" id="{45E1EBF7-9001-4EED-99B7-EC01CE6CB82E}"/>
                  </a:ext>
                </a:extLst>
              </p:cNvPr>
              <p:cNvCxnSpPr/>
              <p:nvPr/>
            </p:nvCxnSpPr>
            <p:spPr bwMode="auto">
              <a:xfrm>
                <a:off x="17875870" y="22484803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9" name="直線接點 368">
                <a:extLst>
                  <a:ext uri="{FF2B5EF4-FFF2-40B4-BE49-F238E27FC236}">
                    <a16:creationId xmlns:a16="http://schemas.microsoft.com/office/drawing/2014/main" id="{AF1A6263-745A-465A-BDFB-81B62547698D}"/>
                  </a:ext>
                </a:extLst>
              </p:cNvPr>
              <p:cNvCxnSpPr/>
              <p:nvPr/>
            </p:nvCxnSpPr>
            <p:spPr bwMode="auto">
              <a:xfrm>
                <a:off x="17875870" y="22556811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0" name="直線接點 369">
                <a:extLst>
                  <a:ext uri="{FF2B5EF4-FFF2-40B4-BE49-F238E27FC236}">
                    <a16:creationId xmlns:a16="http://schemas.microsoft.com/office/drawing/2014/main" id="{6474AD2F-A666-4DEC-BB31-F1E585D8E24C}"/>
                  </a:ext>
                </a:extLst>
              </p:cNvPr>
              <p:cNvCxnSpPr/>
              <p:nvPr/>
            </p:nvCxnSpPr>
            <p:spPr bwMode="auto">
              <a:xfrm>
                <a:off x="17875870" y="22628819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1" name="直線接點 370">
                <a:extLst>
                  <a:ext uri="{FF2B5EF4-FFF2-40B4-BE49-F238E27FC236}">
                    <a16:creationId xmlns:a16="http://schemas.microsoft.com/office/drawing/2014/main" id="{6DD86EBD-62E2-46EF-8B26-DE011F9319AD}"/>
                  </a:ext>
                </a:extLst>
              </p:cNvPr>
              <p:cNvCxnSpPr/>
              <p:nvPr/>
            </p:nvCxnSpPr>
            <p:spPr bwMode="auto">
              <a:xfrm>
                <a:off x="17878078" y="22700827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2" name="直線接點 371">
                <a:extLst>
                  <a:ext uri="{FF2B5EF4-FFF2-40B4-BE49-F238E27FC236}">
                    <a16:creationId xmlns:a16="http://schemas.microsoft.com/office/drawing/2014/main" id="{CC214598-6C77-480F-8E38-ACF255B41F77}"/>
                  </a:ext>
                </a:extLst>
              </p:cNvPr>
              <p:cNvCxnSpPr/>
              <p:nvPr/>
            </p:nvCxnSpPr>
            <p:spPr bwMode="auto">
              <a:xfrm>
                <a:off x="17878078" y="22772835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3" name="直線接點 372">
                <a:extLst>
                  <a:ext uri="{FF2B5EF4-FFF2-40B4-BE49-F238E27FC236}">
                    <a16:creationId xmlns:a16="http://schemas.microsoft.com/office/drawing/2014/main" id="{48B223AF-7489-4926-8C5D-14DD03C1C1C5}"/>
                  </a:ext>
                </a:extLst>
              </p:cNvPr>
              <p:cNvCxnSpPr/>
              <p:nvPr/>
            </p:nvCxnSpPr>
            <p:spPr bwMode="auto">
              <a:xfrm>
                <a:off x="17878078" y="22844843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4" name="直線接點 373">
                <a:extLst>
                  <a:ext uri="{FF2B5EF4-FFF2-40B4-BE49-F238E27FC236}">
                    <a16:creationId xmlns:a16="http://schemas.microsoft.com/office/drawing/2014/main" id="{B05611E1-BBC0-4390-9C26-796CE298CFCB}"/>
                  </a:ext>
                </a:extLst>
              </p:cNvPr>
              <p:cNvCxnSpPr/>
              <p:nvPr/>
            </p:nvCxnSpPr>
            <p:spPr bwMode="auto">
              <a:xfrm>
                <a:off x="17878078" y="22916851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5" name="直線接點 374">
                <a:extLst>
                  <a:ext uri="{FF2B5EF4-FFF2-40B4-BE49-F238E27FC236}">
                    <a16:creationId xmlns:a16="http://schemas.microsoft.com/office/drawing/2014/main" id="{4C75F7CA-E558-4C7B-B772-090677FDAA01}"/>
                  </a:ext>
                </a:extLst>
              </p:cNvPr>
              <p:cNvCxnSpPr/>
              <p:nvPr/>
            </p:nvCxnSpPr>
            <p:spPr bwMode="auto">
              <a:xfrm>
                <a:off x="17878078" y="22988859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6" name="直線接點 375">
                <a:extLst>
                  <a:ext uri="{FF2B5EF4-FFF2-40B4-BE49-F238E27FC236}">
                    <a16:creationId xmlns:a16="http://schemas.microsoft.com/office/drawing/2014/main" id="{17CBE405-FD9D-451A-8EDB-1D4C987E1E03}"/>
                  </a:ext>
                </a:extLst>
              </p:cNvPr>
              <p:cNvCxnSpPr/>
              <p:nvPr/>
            </p:nvCxnSpPr>
            <p:spPr bwMode="auto">
              <a:xfrm>
                <a:off x="17875870" y="23060867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378" name="矩形 1">
            <a:extLst>
              <a:ext uri="{FF2B5EF4-FFF2-40B4-BE49-F238E27FC236}">
                <a16:creationId xmlns:a16="http://schemas.microsoft.com/office/drawing/2014/main" id="{16BF67A0-306E-4FF4-B618-EB5A06339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3128" y="15314572"/>
            <a:ext cx="4427508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79" name="直線接點 378">
            <a:extLst>
              <a:ext uri="{FF2B5EF4-FFF2-40B4-BE49-F238E27FC236}">
                <a16:creationId xmlns:a16="http://schemas.microsoft.com/office/drawing/2014/main" id="{6EBB471D-814F-4D77-9F6C-1A82488EBA7A}"/>
              </a:ext>
            </a:extLst>
          </p:cNvPr>
          <p:cNvCxnSpPr>
            <a:cxnSpLocks/>
          </p:cNvCxnSpPr>
          <p:nvPr/>
        </p:nvCxnSpPr>
        <p:spPr bwMode="auto">
          <a:xfrm>
            <a:off x="20006636" y="15314572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0" name="直線接點 379">
            <a:extLst>
              <a:ext uri="{FF2B5EF4-FFF2-40B4-BE49-F238E27FC236}">
                <a16:creationId xmlns:a16="http://schemas.microsoft.com/office/drawing/2014/main" id="{EF4811A8-8E59-4724-892A-8AB163D35C86}"/>
              </a:ext>
            </a:extLst>
          </p:cNvPr>
          <p:cNvCxnSpPr>
            <a:cxnSpLocks/>
          </p:cNvCxnSpPr>
          <p:nvPr/>
        </p:nvCxnSpPr>
        <p:spPr bwMode="auto">
          <a:xfrm>
            <a:off x="18899636" y="15310555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1" name="直線接點 380">
            <a:extLst>
              <a:ext uri="{FF2B5EF4-FFF2-40B4-BE49-F238E27FC236}">
                <a16:creationId xmlns:a16="http://schemas.microsoft.com/office/drawing/2014/main" id="{DC05F828-4A08-43EC-9D23-892AA5DF9D3B}"/>
              </a:ext>
            </a:extLst>
          </p:cNvPr>
          <p:cNvCxnSpPr>
            <a:cxnSpLocks/>
          </p:cNvCxnSpPr>
          <p:nvPr/>
        </p:nvCxnSpPr>
        <p:spPr bwMode="auto">
          <a:xfrm>
            <a:off x="21093517" y="15317332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2" name="矩形 1">
            <a:extLst>
              <a:ext uri="{FF2B5EF4-FFF2-40B4-BE49-F238E27FC236}">
                <a16:creationId xmlns:a16="http://schemas.microsoft.com/office/drawing/2014/main" id="{E0D986D0-A8FC-47F7-93D4-7EDB378DC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2636" y="15814174"/>
            <a:ext cx="4427508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83" name="直線接點 382">
            <a:extLst>
              <a:ext uri="{FF2B5EF4-FFF2-40B4-BE49-F238E27FC236}">
                <a16:creationId xmlns:a16="http://schemas.microsoft.com/office/drawing/2014/main" id="{22EE3F4C-3AE9-41D2-B3B1-B1B2FE6ADAAB}"/>
              </a:ext>
            </a:extLst>
          </p:cNvPr>
          <p:cNvCxnSpPr>
            <a:stCxn id="382" idx="0"/>
            <a:endCxn id="382" idx="2"/>
          </p:cNvCxnSpPr>
          <p:nvPr/>
        </p:nvCxnSpPr>
        <p:spPr bwMode="auto">
          <a:xfrm>
            <a:off x="20006390" y="15814174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4" name="直線接點 383">
            <a:extLst>
              <a:ext uri="{FF2B5EF4-FFF2-40B4-BE49-F238E27FC236}">
                <a16:creationId xmlns:a16="http://schemas.microsoft.com/office/drawing/2014/main" id="{AE4FF364-479E-4AF1-AF93-36DC80936FB9}"/>
              </a:ext>
            </a:extLst>
          </p:cNvPr>
          <p:cNvCxnSpPr>
            <a:cxnSpLocks/>
          </p:cNvCxnSpPr>
          <p:nvPr/>
        </p:nvCxnSpPr>
        <p:spPr bwMode="auto">
          <a:xfrm>
            <a:off x="18899144" y="15810157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5" name="直線接點 384">
            <a:extLst>
              <a:ext uri="{FF2B5EF4-FFF2-40B4-BE49-F238E27FC236}">
                <a16:creationId xmlns:a16="http://schemas.microsoft.com/office/drawing/2014/main" id="{9A900CB4-A562-4328-8F35-8BF902D87F9A}"/>
              </a:ext>
            </a:extLst>
          </p:cNvPr>
          <p:cNvCxnSpPr>
            <a:cxnSpLocks/>
          </p:cNvCxnSpPr>
          <p:nvPr/>
        </p:nvCxnSpPr>
        <p:spPr bwMode="auto">
          <a:xfrm>
            <a:off x="21092870" y="15806982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6" name="矩形 1">
            <a:extLst>
              <a:ext uri="{FF2B5EF4-FFF2-40B4-BE49-F238E27FC236}">
                <a16:creationId xmlns:a16="http://schemas.microsoft.com/office/drawing/2014/main" id="{86B4FD7F-E385-44FF-97DC-892F0C3B4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2636" y="16322684"/>
            <a:ext cx="4427508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87" name="直線接點 386">
            <a:extLst>
              <a:ext uri="{FF2B5EF4-FFF2-40B4-BE49-F238E27FC236}">
                <a16:creationId xmlns:a16="http://schemas.microsoft.com/office/drawing/2014/main" id="{1026BE03-CF3D-4830-86E4-FD987FA1CE39}"/>
              </a:ext>
            </a:extLst>
          </p:cNvPr>
          <p:cNvCxnSpPr>
            <a:stCxn id="386" idx="0"/>
            <a:endCxn id="386" idx="2"/>
          </p:cNvCxnSpPr>
          <p:nvPr/>
        </p:nvCxnSpPr>
        <p:spPr bwMode="auto">
          <a:xfrm>
            <a:off x="20006390" y="16322684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8" name="直線接點 387">
            <a:extLst>
              <a:ext uri="{FF2B5EF4-FFF2-40B4-BE49-F238E27FC236}">
                <a16:creationId xmlns:a16="http://schemas.microsoft.com/office/drawing/2014/main" id="{273E7A3B-E706-4268-BBE4-CF0EC81F2FB5}"/>
              </a:ext>
            </a:extLst>
          </p:cNvPr>
          <p:cNvCxnSpPr>
            <a:cxnSpLocks/>
          </p:cNvCxnSpPr>
          <p:nvPr/>
        </p:nvCxnSpPr>
        <p:spPr bwMode="auto">
          <a:xfrm>
            <a:off x="18899144" y="16318667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9" name="直線接點 388">
            <a:extLst>
              <a:ext uri="{FF2B5EF4-FFF2-40B4-BE49-F238E27FC236}">
                <a16:creationId xmlns:a16="http://schemas.microsoft.com/office/drawing/2014/main" id="{81DA7CB0-9FDA-4E0F-968A-206912F3D48C}"/>
              </a:ext>
            </a:extLst>
          </p:cNvPr>
          <p:cNvCxnSpPr>
            <a:cxnSpLocks/>
          </p:cNvCxnSpPr>
          <p:nvPr/>
        </p:nvCxnSpPr>
        <p:spPr bwMode="auto">
          <a:xfrm>
            <a:off x="21092870" y="16315492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0" name="矩形 1">
            <a:extLst>
              <a:ext uri="{FF2B5EF4-FFF2-40B4-BE49-F238E27FC236}">
                <a16:creationId xmlns:a16="http://schemas.microsoft.com/office/drawing/2014/main" id="{BD3EFFF2-D010-4DE8-911A-A81AE16AE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92636" y="16826740"/>
            <a:ext cx="4427508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91" name="直線接點 390">
            <a:extLst>
              <a:ext uri="{FF2B5EF4-FFF2-40B4-BE49-F238E27FC236}">
                <a16:creationId xmlns:a16="http://schemas.microsoft.com/office/drawing/2014/main" id="{B90224F9-8394-46FA-A329-41F918A2580D}"/>
              </a:ext>
            </a:extLst>
          </p:cNvPr>
          <p:cNvCxnSpPr>
            <a:stCxn id="390" idx="0"/>
            <a:endCxn id="390" idx="2"/>
          </p:cNvCxnSpPr>
          <p:nvPr/>
        </p:nvCxnSpPr>
        <p:spPr bwMode="auto">
          <a:xfrm>
            <a:off x="20006390" y="16826740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" name="直線接點 391">
            <a:extLst>
              <a:ext uri="{FF2B5EF4-FFF2-40B4-BE49-F238E27FC236}">
                <a16:creationId xmlns:a16="http://schemas.microsoft.com/office/drawing/2014/main" id="{24673460-3B2E-4DA2-A469-5FC59A35A816}"/>
              </a:ext>
            </a:extLst>
          </p:cNvPr>
          <p:cNvCxnSpPr>
            <a:cxnSpLocks/>
          </p:cNvCxnSpPr>
          <p:nvPr/>
        </p:nvCxnSpPr>
        <p:spPr bwMode="auto">
          <a:xfrm>
            <a:off x="18899144" y="16822723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3" name="直線接點 392">
            <a:extLst>
              <a:ext uri="{FF2B5EF4-FFF2-40B4-BE49-F238E27FC236}">
                <a16:creationId xmlns:a16="http://schemas.microsoft.com/office/drawing/2014/main" id="{04422ED4-D3AC-47A3-BD58-EA8996F6E27F}"/>
              </a:ext>
            </a:extLst>
          </p:cNvPr>
          <p:cNvCxnSpPr>
            <a:cxnSpLocks/>
          </p:cNvCxnSpPr>
          <p:nvPr/>
        </p:nvCxnSpPr>
        <p:spPr bwMode="auto">
          <a:xfrm>
            <a:off x="21092870" y="16819547"/>
            <a:ext cx="0" cy="5048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94" name="圖片 393">
            <a:extLst>
              <a:ext uri="{FF2B5EF4-FFF2-40B4-BE49-F238E27FC236}">
                <a16:creationId xmlns:a16="http://schemas.microsoft.com/office/drawing/2014/main" id="{44B818EC-FDA5-4542-A6AC-77F14320F1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607" y="16825464"/>
            <a:ext cx="338400" cy="504000"/>
          </a:xfrm>
          <a:prstGeom prst="rect">
            <a:avLst/>
          </a:prstGeom>
        </p:spPr>
      </p:pic>
      <p:pic>
        <p:nvPicPr>
          <p:cNvPr id="395" name="圖片 394">
            <a:extLst>
              <a:ext uri="{FF2B5EF4-FFF2-40B4-BE49-F238E27FC236}">
                <a16:creationId xmlns:a16="http://schemas.microsoft.com/office/drawing/2014/main" id="{911E380F-3DF6-45B9-AEA8-8A3DBB33FE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6657" y="16825552"/>
            <a:ext cx="322705" cy="504000"/>
          </a:xfrm>
          <a:prstGeom prst="rect">
            <a:avLst/>
          </a:prstGeom>
        </p:spPr>
      </p:pic>
      <p:pic>
        <p:nvPicPr>
          <p:cNvPr id="396" name="圖片 395">
            <a:extLst>
              <a:ext uri="{FF2B5EF4-FFF2-40B4-BE49-F238E27FC236}">
                <a16:creationId xmlns:a16="http://schemas.microsoft.com/office/drawing/2014/main" id="{8C7634DF-0820-460E-A000-C6B915737E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3680" y="16316317"/>
            <a:ext cx="342000" cy="504000"/>
          </a:xfrm>
          <a:prstGeom prst="rect">
            <a:avLst/>
          </a:prstGeom>
        </p:spPr>
      </p:pic>
      <p:pic>
        <p:nvPicPr>
          <p:cNvPr id="397" name="圖片 396">
            <a:extLst>
              <a:ext uri="{FF2B5EF4-FFF2-40B4-BE49-F238E27FC236}">
                <a16:creationId xmlns:a16="http://schemas.microsoft.com/office/drawing/2014/main" id="{9DB2B146-3231-4145-8AF8-95D2D29F22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645" y="16316229"/>
            <a:ext cx="338400" cy="504000"/>
          </a:xfrm>
          <a:prstGeom prst="rect">
            <a:avLst/>
          </a:prstGeom>
        </p:spPr>
      </p:pic>
      <p:pic>
        <p:nvPicPr>
          <p:cNvPr id="398" name="圖片 397">
            <a:extLst>
              <a:ext uri="{FF2B5EF4-FFF2-40B4-BE49-F238E27FC236}">
                <a16:creationId xmlns:a16="http://schemas.microsoft.com/office/drawing/2014/main" id="{06B2099A-423B-4B79-8B8A-3F4F45C1E7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862" y="15823285"/>
            <a:ext cx="342000" cy="504000"/>
          </a:xfrm>
          <a:prstGeom prst="rect">
            <a:avLst/>
          </a:prstGeom>
        </p:spPr>
      </p:pic>
      <p:pic>
        <p:nvPicPr>
          <p:cNvPr id="399" name="圖片 398">
            <a:extLst>
              <a:ext uri="{FF2B5EF4-FFF2-40B4-BE49-F238E27FC236}">
                <a16:creationId xmlns:a16="http://schemas.microsoft.com/office/drawing/2014/main" id="{E1C09F02-A622-4F6F-90C1-52A94FF0D7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9827" y="15823197"/>
            <a:ext cx="338400" cy="504000"/>
          </a:xfrm>
          <a:prstGeom prst="rect">
            <a:avLst/>
          </a:prstGeom>
        </p:spPr>
      </p:pic>
      <p:pic>
        <p:nvPicPr>
          <p:cNvPr id="400" name="圖片 399">
            <a:extLst>
              <a:ext uri="{FF2B5EF4-FFF2-40B4-BE49-F238E27FC236}">
                <a16:creationId xmlns:a16="http://schemas.microsoft.com/office/drawing/2014/main" id="{6D40FFE6-0A73-4CFC-BFF8-FE3A1124DE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1901" y="15324362"/>
            <a:ext cx="342000" cy="504000"/>
          </a:xfrm>
          <a:prstGeom prst="rect">
            <a:avLst/>
          </a:prstGeom>
        </p:spPr>
      </p:pic>
      <p:pic>
        <p:nvPicPr>
          <p:cNvPr id="401" name="圖片 400">
            <a:extLst>
              <a:ext uri="{FF2B5EF4-FFF2-40B4-BE49-F238E27FC236}">
                <a16:creationId xmlns:a16="http://schemas.microsoft.com/office/drawing/2014/main" id="{0428C548-3C12-400E-8763-26202084C7B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9866" y="15324274"/>
            <a:ext cx="338400" cy="504000"/>
          </a:xfrm>
          <a:prstGeom prst="rect">
            <a:avLst/>
          </a:prstGeom>
        </p:spPr>
      </p:pic>
      <p:cxnSp>
        <p:nvCxnSpPr>
          <p:cNvPr id="80" name="直線接點 61"/>
          <p:cNvCxnSpPr>
            <a:cxnSpLocks noChangeShapeType="1"/>
          </p:cNvCxnSpPr>
          <p:nvPr/>
        </p:nvCxnSpPr>
        <p:spPr bwMode="auto">
          <a:xfrm rot="21065768" flipV="1">
            <a:off x="27797876" y="15921686"/>
            <a:ext cx="470148" cy="67333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92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 rot="21065768">
            <a:off x="29363772" y="16460644"/>
            <a:ext cx="585286" cy="65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" name="Picture 215" descr="http://img0.ddove.com/upload/20100602/0212551589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63" r="14932" b="5063"/>
          <a:stretch>
            <a:fillRect/>
          </a:stretch>
        </p:blipFill>
        <p:spPr bwMode="auto">
          <a:xfrm rot="21065768">
            <a:off x="29388284" y="16038460"/>
            <a:ext cx="586884" cy="65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59" name="群組 758"/>
          <p:cNvGrpSpPr/>
          <p:nvPr/>
        </p:nvGrpSpPr>
        <p:grpSpPr>
          <a:xfrm rot="21065768">
            <a:off x="28319767" y="15409616"/>
            <a:ext cx="891829" cy="1950375"/>
            <a:chOff x="27542026" y="17725212"/>
            <a:chExt cx="1566152" cy="2023287"/>
          </a:xfrm>
        </p:grpSpPr>
        <p:cxnSp>
          <p:nvCxnSpPr>
            <p:cNvPr id="82" name="直線接點 72"/>
            <p:cNvCxnSpPr>
              <a:cxnSpLocks noChangeShapeType="1"/>
            </p:cNvCxnSpPr>
            <p:nvPr/>
          </p:nvCxnSpPr>
          <p:spPr bwMode="auto">
            <a:xfrm>
              <a:off x="28917031" y="17751436"/>
              <a:ext cx="158750" cy="7286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2" name="矩形 1">
              <a:extLst>
                <a:ext uri="{FF2B5EF4-FFF2-40B4-BE49-F238E27FC236}">
                  <a16:creationId xmlns:a16="http://schemas.microsoft.com/office/drawing/2014/main" id="{BF33D7E5-AB5F-4799-B655-5560780DB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44304" y="18231049"/>
              <a:ext cx="1080000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F2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辦公室</a:t>
              </a:r>
            </a:p>
          </p:txBody>
        </p:sp>
        <p:sp>
          <p:nvSpPr>
            <p:cNvPr id="403" name="矩形 1">
              <a:extLst>
                <a:ext uri="{FF2B5EF4-FFF2-40B4-BE49-F238E27FC236}">
                  <a16:creationId xmlns:a16="http://schemas.microsoft.com/office/drawing/2014/main" id="{97577F39-247B-490E-9EE0-98487C175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42027" y="18744605"/>
              <a:ext cx="1080000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F3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辦公室</a:t>
              </a:r>
            </a:p>
          </p:txBody>
        </p:sp>
        <p:sp>
          <p:nvSpPr>
            <p:cNvPr id="404" name="矩形 1">
              <a:extLst>
                <a:ext uri="{FF2B5EF4-FFF2-40B4-BE49-F238E27FC236}">
                  <a16:creationId xmlns:a16="http://schemas.microsoft.com/office/drawing/2014/main" id="{26E24BC1-7A04-4DEB-871F-16B3E21D1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42026" y="19243674"/>
              <a:ext cx="1080000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F4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辦公室</a:t>
              </a:r>
            </a:p>
          </p:txBody>
        </p:sp>
        <p:sp>
          <p:nvSpPr>
            <p:cNvPr id="405" name="矩形 1">
              <a:extLst>
                <a:ext uri="{FF2B5EF4-FFF2-40B4-BE49-F238E27FC236}">
                  <a16:creationId xmlns:a16="http://schemas.microsoft.com/office/drawing/2014/main" id="{A6A72D74-475A-4AB2-A198-D6DD5BCF3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46285" y="17725212"/>
              <a:ext cx="1080000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F1</a:t>
              </a: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辦公室</a:t>
              </a:r>
            </a:p>
          </p:txBody>
        </p:sp>
        <p:grpSp>
          <p:nvGrpSpPr>
            <p:cNvPr id="406" name="群組 405">
              <a:extLst>
                <a:ext uri="{FF2B5EF4-FFF2-40B4-BE49-F238E27FC236}">
                  <a16:creationId xmlns:a16="http://schemas.microsoft.com/office/drawing/2014/main" id="{94BE0FD8-8D1D-40A3-AD21-BCBF977E8D54}"/>
                </a:ext>
              </a:extLst>
            </p:cNvPr>
            <p:cNvGrpSpPr/>
            <p:nvPr/>
          </p:nvGrpSpPr>
          <p:grpSpPr>
            <a:xfrm>
              <a:off x="28631695" y="17726862"/>
              <a:ext cx="476483" cy="2018023"/>
              <a:chOff x="17870487" y="22128163"/>
              <a:chExt cx="476483" cy="980797"/>
            </a:xfrm>
          </p:grpSpPr>
          <p:sp>
            <p:nvSpPr>
              <p:cNvPr id="407" name="矩形 1">
                <a:extLst>
                  <a:ext uri="{FF2B5EF4-FFF2-40B4-BE49-F238E27FC236}">
                    <a16:creationId xmlns:a16="http://schemas.microsoft.com/office/drawing/2014/main" id="{5966C72A-CDD9-42C9-970A-861235585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70487" y="22128163"/>
                <a:ext cx="475242" cy="980797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 defTabSz="4176713">
                  <a:spcBef>
                    <a:spcPct val="20000"/>
                  </a:spcBef>
                  <a:buChar char="•"/>
                  <a:defRPr kumimoji="1" sz="146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defTabSz="4176713">
                  <a:spcBef>
                    <a:spcPct val="20000"/>
                  </a:spcBef>
                  <a:buChar char="–"/>
                  <a:defRPr kumimoji="1" sz="1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defTabSz="4176713">
                  <a:spcBef>
                    <a:spcPct val="20000"/>
                  </a:spcBef>
                  <a:buChar char="•"/>
                  <a:defRPr kumimoji="1" sz="11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defTabSz="4176713">
                  <a:spcBef>
                    <a:spcPct val="20000"/>
                  </a:spcBef>
                  <a:buChar char="–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defTabSz="4176713">
                  <a:spcBef>
                    <a:spcPct val="20000"/>
                  </a:spcBef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defTabSz="4176713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91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cxnSp>
            <p:nvCxnSpPr>
              <p:cNvPr id="408" name="直線接點 407">
                <a:extLst>
                  <a:ext uri="{FF2B5EF4-FFF2-40B4-BE49-F238E27FC236}">
                    <a16:creationId xmlns:a16="http://schemas.microsoft.com/office/drawing/2014/main" id="{CB5176DA-D34D-46E3-AFDC-C408AE14124B}"/>
                  </a:ext>
                </a:extLst>
              </p:cNvPr>
              <p:cNvCxnSpPr/>
              <p:nvPr/>
            </p:nvCxnSpPr>
            <p:spPr bwMode="auto">
              <a:xfrm>
                <a:off x="17873662" y="22196771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9" name="直線接點 408">
                <a:extLst>
                  <a:ext uri="{FF2B5EF4-FFF2-40B4-BE49-F238E27FC236}">
                    <a16:creationId xmlns:a16="http://schemas.microsoft.com/office/drawing/2014/main" id="{0F3825AF-1C71-474B-9E9D-AAE0976B8CD6}"/>
                  </a:ext>
                </a:extLst>
              </p:cNvPr>
              <p:cNvCxnSpPr/>
              <p:nvPr/>
            </p:nvCxnSpPr>
            <p:spPr bwMode="auto">
              <a:xfrm>
                <a:off x="17875870" y="22268779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0" name="直線接點 409">
                <a:extLst>
                  <a:ext uri="{FF2B5EF4-FFF2-40B4-BE49-F238E27FC236}">
                    <a16:creationId xmlns:a16="http://schemas.microsoft.com/office/drawing/2014/main" id="{BFCA26B8-943F-4934-BFD1-5E3605A22A18}"/>
                  </a:ext>
                </a:extLst>
              </p:cNvPr>
              <p:cNvCxnSpPr/>
              <p:nvPr/>
            </p:nvCxnSpPr>
            <p:spPr bwMode="auto">
              <a:xfrm>
                <a:off x="17875870" y="22340787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1" name="直線接點 410">
                <a:extLst>
                  <a:ext uri="{FF2B5EF4-FFF2-40B4-BE49-F238E27FC236}">
                    <a16:creationId xmlns:a16="http://schemas.microsoft.com/office/drawing/2014/main" id="{9169528E-18D6-426D-BA5F-F54C37A1B446}"/>
                  </a:ext>
                </a:extLst>
              </p:cNvPr>
              <p:cNvCxnSpPr/>
              <p:nvPr/>
            </p:nvCxnSpPr>
            <p:spPr bwMode="auto">
              <a:xfrm>
                <a:off x="17875870" y="22412795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2" name="直線接點 411">
                <a:extLst>
                  <a:ext uri="{FF2B5EF4-FFF2-40B4-BE49-F238E27FC236}">
                    <a16:creationId xmlns:a16="http://schemas.microsoft.com/office/drawing/2014/main" id="{26A3474D-8F7A-4A08-812E-9B4AEECCEB36}"/>
                  </a:ext>
                </a:extLst>
              </p:cNvPr>
              <p:cNvCxnSpPr/>
              <p:nvPr/>
            </p:nvCxnSpPr>
            <p:spPr bwMode="auto">
              <a:xfrm>
                <a:off x="17875870" y="22484803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3" name="直線接點 412">
                <a:extLst>
                  <a:ext uri="{FF2B5EF4-FFF2-40B4-BE49-F238E27FC236}">
                    <a16:creationId xmlns:a16="http://schemas.microsoft.com/office/drawing/2014/main" id="{3B8054AC-6082-46F3-8C71-D04090CF3915}"/>
                  </a:ext>
                </a:extLst>
              </p:cNvPr>
              <p:cNvCxnSpPr/>
              <p:nvPr/>
            </p:nvCxnSpPr>
            <p:spPr bwMode="auto">
              <a:xfrm>
                <a:off x="17875870" y="22556811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4" name="直線接點 413">
                <a:extLst>
                  <a:ext uri="{FF2B5EF4-FFF2-40B4-BE49-F238E27FC236}">
                    <a16:creationId xmlns:a16="http://schemas.microsoft.com/office/drawing/2014/main" id="{1AF0D6A8-27FB-4DB5-9935-591BE8159850}"/>
                  </a:ext>
                </a:extLst>
              </p:cNvPr>
              <p:cNvCxnSpPr/>
              <p:nvPr/>
            </p:nvCxnSpPr>
            <p:spPr bwMode="auto">
              <a:xfrm>
                <a:off x="17875870" y="22628819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5" name="直線接點 414">
                <a:extLst>
                  <a:ext uri="{FF2B5EF4-FFF2-40B4-BE49-F238E27FC236}">
                    <a16:creationId xmlns:a16="http://schemas.microsoft.com/office/drawing/2014/main" id="{FA04F1BC-AA82-4DE7-ADD7-4CC943833F0A}"/>
                  </a:ext>
                </a:extLst>
              </p:cNvPr>
              <p:cNvCxnSpPr/>
              <p:nvPr/>
            </p:nvCxnSpPr>
            <p:spPr bwMode="auto">
              <a:xfrm>
                <a:off x="17878078" y="22700827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6" name="直線接點 415">
                <a:extLst>
                  <a:ext uri="{FF2B5EF4-FFF2-40B4-BE49-F238E27FC236}">
                    <a16:creationId xmlns:a16="http://schemas.microsoft.com/office/drawing/2014/main" id="{837D3188-E58E-4637-B4FC-95056813DA2F}"/>
                  </a:ext>
                </a:extLst>
              </p:cNvPr>
              <p:cNvCxnSpPr/>
              <p:nvPr/>
            </p:nvCxnSpPr>
            <p:spPr bwMode="auto">
              <a:xfrm>
                <a:off x="17878078" y="22772835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7" name="直線接點 416">
                <a:extLst>
                  <a:ext uri="{FF2B5EF4-FFF2-40B4-BE49-F238E27FC236}">
                    <a16:creationId xmlns:a16="http://schemas.microsoft.com/office/drawing/2014/main" id="{77EA6B09-BA12-4292-8C41-25D79CDCE9B2}"/>
                  </a:ext>
                </a:extLst>
              </p:cNvPr>
              <p:cNvCxnSpPr/>
              <p:nvPr/>
            </p:nvCxnSpPr>
            <p:spPr bwMode="auto">
              <a:xfrm>
                <a:off x="17878078" y="22844843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8" name="直線接點 417">
                <a:extLst>
                  <a:ext uri="{FF2B5EF4-FFF2-40B4-BE49-F238E27FC236}">
                    <a16:creationId xmlns:a16="http://schemas.microsoft.com/office/drawing/2014/main" id="{A9ECD0DC-CD92-4784-90CD-B2B51B76BA4C}"/>
                  </a:ext>
                </a:extLst>
              </p:cNvPr>
              <p:cNvCxnSpPr/>
              <p:nvPr/>
            </p:nvCxnSpPr>
            <p:spPr bwMode="auto">
              <a:xfrm>
                <a:off x="17878078" y="22916851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9" name="直線接點 418">
                <a:extLst>
                  <a:ext uri="{FF2B5EF4-FFF2-40B4-BE49-F238E27FC236}">
                    <a16:creationId xmlns:a16="http://schemas.microsoft.com/office/drawing/2014/main" id="{8F60F9E7-BE86-4DDA-B971-40931E0CF259}"/>
                  </a:ext>
                </a:extLst>
              </p:cNvPr>
              <p:cNvCxnSpPr/>
              <p:nvPr/>
            </p:nvCxnSpPr>
            <p:spPr bwMode="auto">
              <a:xfrm>
                <a:off x="17878078" y="22988859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0" name="直線接點 419">
                <a:extLst>
                  <a:ext uri="{FF2B5EF4-FFF2-40B4-BE49-F238E27FC236}">
                    <a16:creationId xmlns:a16="http://schemas.microsoft.com/office/drawing/2014/main" id="{00C72BA7-AA26-4963-80DE-BBE982DFCCEF}"/>
                  </a:ext>
                </a:extLst>
              </p:cNvPr>
              <p:cNvCxnSpPr/>
              <p:nvPr/>
            </p:nvCxnSpPr>
            <p:spPr bwMode="auto">
              <a:xfrm>
                <a:off x="17875870" y="23060867"/>
                <a:ext cx="46889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421" name="矩形 1">
            <a:extLst>
              <a:ext uri="{FF2B5EF4-FFF2-40B4-BE49-F238E27FC236}">
                <a16:creationId xmlns:a16="http://schemas.microsoft.com/office/drawing/2014/main" id="{C0CA0FCB-4515-4D78-83B1-EE74258CD83C}"/>
              </a:ext>
            </a:extLst>
          </p:cNvPr>
          <p:cNvSpPr>
            <a:spLocks noChangeArrowheads="1"/>
          </p:cNvSpPr>
          <p:nvPr/>
        </p:nvSpPr>
        <p:spPr bwMode="auto">
          <a:xfrm rot="21065768">
            <a:off x="23581684" y="15910677"/>
            <a:ext cx="3966898" cy="48663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22" name="直線接點 421">
            <a:extLst>
              <a:ext uri="{FF2B5EF4-FFF2-40B4-BE49-F238E27FC236}">
                <a16:creationId xmlns:a16="http://schemas.microsoft.com/office/drawing/2014/main" id="{6C3BDE93-78E0-4D13-A743-4AADBEAD9F0E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5509793" y="15916739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3" name="直線接點 422">
            <a:extLst>
              <a:ext uri="{FF2B5EF4-FFF2-40B4-BE49-F238E27FC236}">
                <a16:creationId xmlns:a16="http://schemas.microsoft.com/office/drawing/2014/main" id="{83B3920F-0395-4A29-A8D2-310509232E72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4509568" y="16079517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4" name="直線接點 423">
            <a:extLst>
              <a:ext uri="{FF2B5EF4-FFF2-40B4-BE49-F238E27FC236}">
                <a16:creationId xmlns:a16="http://schemas.microsoft.com/office/drawing/2014/main" id="{699CFFA6-1FA1-4AC5-A1B9-6A6E9378FB82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6519918" y="15759395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5" name="矩形 1">
            <a:extLst>
              <a:ext uri="{FF2B5EF4-FFF2-40B4-BE49-F238E27FC236}">
                <a16:creationId xmlns:a16="http://schemas.microsoft.com/office/drawing/2014/main" id="{2BC3A7D1-5C07-418D-8D72-2479C83F5CA0}"/>
              </a:ext>
            </a:extLst>
          </p:cNvPr>
          <p:cNvSpPr>
            <a:spLocks noChangeArrowheads="1"/>
          </p:cNvSpPr>
          <p:nvPr/>
        </p:nvSpPr>
        <p:spPr bwMode="auto">
          <a:xfrm rot="21065768">
            <a:off x="23655757" y="16386973"/>
            <a:ext cx="3961417" cy="48663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26" name="直線接點 425">
            <a:extLst>
              <a:ext uri="{FF2B5EF4-FFF2-40B4-BE49-F238E27FC236}">
                <a16:creationId xmlns:a16="http://schemas.microsoft.com/office/drawing/2014/main" id="{B81DCAE6-F70B-419F-9C74-B7DB43176D95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5584084" y="16392573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7" name="直線接點 426">
            <a:extLst>
              <a:ext uri="{FF2B5EF4-FFF2-40B4-BE49-F238E27FC236}">
                <a16:creationId xmlns:a16="http://schemas.microsoft.com/office/drawing/2014/main" id="{205C8F5D-D3D1-4FE6-AE3D-58E77AD78B91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4583607" y="16555390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8" name="直線接點 427">
            <a:extLst>
              <a:ext uri="{FF2B5EF4-FFF2-40B4-BE49-F238E27FC236}">
                <a16:creationId xmlns:a16="http://schemas.microsoft.com/office/drawing/2014/main" id="{CDCD32AE-3905-4AC4-B782-55E986164866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6593957" y="16235268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9" name="矩形 1">
            <a:extLst>
              <a:ext uri="{FF2B5EF4-FFF2-40B4-BE49-F238E27FC236}">
                <a16:creationId xmlns:a16="http://schemas.microsoft.com/office/drawing/2014/main" id="{270DF201-0D85-4429-A8F8-815367C4016A}"/>
              </a:ext>
            </a:extLst>
          </p:cNvPr>
          <p:cNvSpPr>
            <a:spLocks noChangeArrowheads="1"/>
          </p:cNvSpPr>
          <p:nvPr/>
        </p:nvSpPr>
        <p:spPr bwMode="auto">
          <a:xfrm rot="21065768">
            <a:off x="23731616" y="16871116"/>
            <a:ext cx="3963165" cy="48663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30" name="直線接點 429">
            <a:extLst>
              <a:ext uri="{FF2B5EF4-FFF2-40B4-BE49-F238E27FC236}">
                <a16:creationId xmlns:a16="http://schemas.microsoft.com/office/drawing/2014/main" id="{570E161E-ECDD-4820-B769-005177C65E40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5659953" y="16876851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1" name="直線接點 430">
            <a:extLst>
              <a:ext uri="{FF2B5EF4-FFF2-40B4-BE49-F238E27FC236}">
                <a16:creationId xmlns:a16="http://schemas.microsoft.com/office/drawing/2014/main" id="{D5539D2A-6F9F-4584-B5DE-01043F32E68E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4659476" y="16997384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2" name="直線接點 431">
            <a:extLst>
              <a:ext uri="{FF2B5EF4-FFF2-40B4-BE49-F238E27FC236}">
                <a16:creationId xmlns:a16="http://schemas.microsoft.com/office/drawing/2014/main" id="{A62B2243-F291-49CA-BF46-0E0E3675755C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6669826" y="16719546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3" name="矩形 1">
            <a:extLst>
              <a:ext uri="{FF2B5EF4-FFF2-40B4-BE49-F238E27FC236}">
                <a16:creationId xmlns:a16="http://schemas.microsoft.com/office/drawing/2014/main" id="{DC053250-4336-40ED-92D3-C1A4082EEB98}"/>
              </a:ext>
            </a:extLst>
          </p:cNvPr>
          <p:cNvSpPr>
            <a:spLocks noChangeArrowheads="1"/>
          </p:cNvSpPr>
          <p:nvPr/>
        </p:nvSpPr>
        <p:spPr bwMode="auto">
          <a:xfrm rot="21065768">
            <a:off x="23806825" y="17351213"/>
            <a:ext cx="3962381" cy="48663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434" name="直線接點 433">
            <a:extLst>
              <a:ext uri="{FF2B5EF4-FFF2-40B4-BE49-F238E27FC236}">
                <a16:creationId xmlns:a16="http://schemas.microsoft.com/office/drawing/2014/main" id="{D03FEA01-04AD-4FA5-AB26-C58D334B1054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5735158" y="17356887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5" name="直線接點 434">
            <a:extLst>
              <a:ext uri="{FF2B5EF4-FFF2-40B4-BE49-F238E27FC236}">
                <a16:creationId xmlns:a16="http://schemas.microsoft.com/office/drawing/2014/main" id="{8ECF38A1-5844-461A-B028-B330F52D0AED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4734681" y="17519705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6" name="直線接點 435">
            <a:extLst>
              <a:ext uri="{FF2B5EF4-FFF2-40B4-BE49-F238E27FC236}">
                <a16:creationId xmlns:a16="http://schemas.microsoft.com/office/drawing/2014/main" id="{A1DD453C-2085-487C-B516-B331FD7122B4}"/>
              </a:ext>
            </a:extLst>
          </p:cNvPr>
          <p:cNvCxnSpPr>
            <a:cxnSpLocks/>
          </p:cNvCxnSpPr>
          <p:nvPr/>
        </p:nvCxnSpPr>
        <p:spPr bwMode="auto">
          <a:xfrm rot="21065768">
            <a:off x="26745031" y="17199582"/>
            <a:ext cx="0" cy="486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37" name="圖片 436">
            <a:extLst>
              <a:ext uri="{FF2B5EF4-FFF2-40B4-BE49-F238E27FC236}">
                <a16:creationId xmlns:a16="http://schemas.microsoft.com/office/drawing/2014/main" id="{7530D63A-9B58-4936-BCCB-19ED2A5E5E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5768">
            <a:off x="27505973" y="15582385"/>
            <a:ext cx="361454" cy="485838"/>
          </a:xfrm>
          <a:prstGeom prst="rect">
            <a:avLst/>
          </a:prstGeom>
        </p:spPr>
      </p:pic>
      <p:pic>
        <p:nvPicPr>
          <p:cNvPr id="438" name="圖片 437">
            <a:extLst>
              <a:ext uri="{FF2B5EF4-FFF2-40B4-BE49-F238E27FC236}">
                <a16:creationId xmlns:a16="http://schemas.microsoft.com/office/drawing/2014/main" id="{B897E890-10A5-4FE9-9CC1-8726754406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5768">
            <a:off x="27872169" y="15525313"/>
            <a:ext cx="357650" cy="485838"/>
          </a:xfrm>
          <a:prstGeom prst="rect">
            <a:avLst/>
          </a:prstGeom>
        </p:spPr>
      </p:pic>
      <p:pic>
        <p:nvPicPr>
          <p:cNvPr id="439" name="圖片 438">
            <a:extLst>
              <a:ext uri="{FF2B5EF4-FFF2-40B4-BE49-F238E27FC236}">
                <a16:creationId xmlns:a16="http://schemas.microsoft.com/office/drawing/2014/main" id="{5F5F8A48-8F9F-4401-A62A-0EE3A0F58A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5768">
            <a:off x="27581178" y="16062422"/>
            <a:ext cx="361454" cy="485838"/>
          </a:xfrm>
          <a:prstGeom prst="rect">
            <a:avLst/>
          </a:prstGeom>
        </p:spPr>
      </p:pic>
      <p:pic>
        <p:nvPicPr>
          <p:cNvPr id="440" name="圖片 439">
            <a:extLst>
              <a:ext uri="{FF2B5EF4-FFF2-40B4-BE49-F238E27FC236}">
                <a16:creationId xmlns:a16="http://schemas.microsoft.com/office/drawing/2014/main" id="{85870B91-BA0C-4512-A964-F304FFE4D1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5768">
            <a:off x="27947240" y="16004492"/>
            <a:ext cx="357650" cy="485838"/>
          </a:xfrm>
          <a:prstGeom prst="rect">
            <a:avLst/>
          </a:prstGeom>
        </p:spPr>
      </p:pic>
      <p:pic>
        <p:nvPicPr>
          <p:cNvPr id="441" name="圖片 440">
            <a:extLst>
              <a:ext uri="{FF2B5EF4-FFF2-40B4-BE49-F238E27FC236}">
                <a16:creationId xmlns:a16="http://schemas.microsoft.com/office/drawing/2014/main" id="{C87F2FB9-B7D1-4367-B38C-CCE35F074A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5768">
            <a:off x="27656391" y="16542511"/>
            <a:ext cx="361454" cy="485838"/>
          </a:xfrm>
          <a:prstGeom prst="rect">
            <a:avLst/>
          </a:prstGeom>
        </p:spPr>
      </p:pic>
      <p:pic>
        <p:nvPicPr>
          <p:cNvPr id="442" name="圖片 441">
            <a:extLst>
              <a:ext uri="{FF2B5EF4-FFF2-40B4-BE49-F238E27FC236}">
                <a16:creationId xmlns:a16="http://schemas.microsoft.com/office/drawing/2014/main" id="{158342EA-5D91-40E3-B051-C0244E4D01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5768">
            <a:off x="28022587" y="16485439"/>
            <a:ext cx="357650" cy="485838"/>
          </a:xfrm>
          <a:prstGeom prst="rect">
            <a:avLst/>
          </a:prstGeom>
        </p:spPr>
      </p:pic>
      <p:pic>
        <p:nvPicPr>
          <p:cNvPr id="443" name="圖片 442">
            <a:extLst>
              <a:ext uri="{FF2B5EF4-FFF2-40B4-BE49-F238E27FC236}">
                <a16:creationId xmlns:a16="http://schemas.microsoft.com/office/drawing/2014/main" id="{88A699DB-A598-4E8B-ADA8-23BBFBF4E6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5768">
            <a:off x="27731596" y="17022548"/>
            <a:ext cx="361454" cy="485838"/>
          </a:xfrm>
          <a:prstGeom prst="rect">
            <a:avLst/>
          </a:prstGeom>
        </p:spPr>
      </p:pic>
      <p:pic>
        <p:nvPicPr>
          <p:cNvPr id="444" name="圖片 443">
            <a:extLst>
              <a:ext uri="{FF2B5EF4-FFF2-40B4-BE49-F238E27FC236}">
                <a16:creationId xmlns:a16="http://schemas.microsoft.com/office/drawing/2014/main" id="{3782A987-175D-4FF1-A838-407A8DC692A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5768">
            <a:off x="28097658" y="16964618"/>
            <a:ext cx="357650" cy="485838"/>
          </a:xfrm>
          <a:prstGeom prst="rect">
            <a:avLst/>
          </a:prstGeom>
        </p:spPr>
      </p:pic>
      <p:grpSp>
        <p:nvGrpSpPr>
          <p:cNvPr id="445" name="群組 444">
            <a:extLst>
              <a:ext uri="{FF2B5EF4-FFF2-40B4-BE49-F238E27FC236}">
                <a16:creationId xmlns:a16="http://schemas.microsoft.com/office/drawing/2014/main" id="{864D3101-4A61-4A77-A4F4-EE70704D1E7B}"/>
              </a:ext>
            </a:extLst>
          </p:cNvPr>
          <p:cNvGrpSpPr/>
          <p:nvPr/>
        </p:nvGrpSpPr>
        <p:grpSpPr>
          <a:xfrm>
            <a:off x="23223030" y="17203640"/>
            <a:ext cx="476483" cy="1452945"/>
            <a:chOff x="17870487" y="22128163"/>
            <a:chExt cx="476483" cy="980797"/>
          </a:xfrm>
        </p:grpSpPr>
        <p:sp>
          <p:nvSpPr>
            <p:cNvPr id="446" name="矩形 1">
              <a:extLst>
                <a:ext uri="{FF2B5EF4-FFF2-40B4-BE49-F238E27FC236}">
                  <a16:creationId xmlns:a16="http://schemas.microsoft.com/office/drawing/2014/main" id="{E15AD8C2-F817-4A17-8001-9C7931509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0487" y="22128163"/>
              <a:ext cx="475242" cy="9807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447" name="直線接點 446">
              <a:extLst>
                <a:ext uri="{FF2B5EF4-FFF2-40B4-BE49-F238E27FC236}">
                  <a16:creationId xmlns:a16="http://schemas.microsoft.com/office/drawing/2014/main" id="{27806F07-8D4C-4C4A-B842-ED0D29C55CD0}"/>
                </a:ext>
              </a:extLst>
            </p:cNvPr>
            <p:cNvCxnSpPr/>
            <p:nvPr/>
          </p:nvCxnSpPr>
          <p:spPr bwMode="auto">
            <a:xfrm>
              <a:off x="17873662" y="2219677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8" name="直線接點 447">
              <a:extLst>
                <a:ext uri="{FF2B5EF4-FFF2-40B4-BE49-F238E27FC236}">
                  <a16:creationId xmlns:a16="http://schemas.microsoft.com/office/drawing/2014/main" id="{E3CCC896-F5E3-41BE-B978-FD402137D7EB}"/>
                </a:ext>
              </a:extLst>
            </p:cNvPr>
            <p:cNvCxnSpPr/>
            <p:nvPr/>
          </p:nvCxnSpPr>
          <p:spPr bwMode="auto">
            <a:xfrm>
              <a:off x="17875870" y="2226877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9" name="直線接點 448">
              <a:extLst>
                <a:ext uri="{FF2B5EF4-FFF2-40B4-BE49-F238E27FC236}">
                  <a16:creationId xmlns:a16="http://schemas.microsoft.com/office/drawing/2014/main" id="{AEFEC804-8690-492C-B122-A48AB6B3130A}"/>
                </a:ext>
              </a:extLst>
            </p:cNvPr>
            <p:cNvCxnSpPr/>
            <p:nvPr/>
          </p:nvCxnSpPr>
          <p:spPr bwMode="auto">
            <a:xfrm>
              <a:off x="17875870" y="2234078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" name="直線接點 449">
              <a:extLst>
                <a:ext uri="{FF2B5EF4-FFF2-40B4-BE49-F238E27FC236}">
                  <a16:creationId xmlns:a16="http://schemas.microsoft.com/office/drawing/2014/main" id="{1256B6AB-27A6-4944-964C-D1075BF9BD6B}"/>
                </a:ext>
              </a:extLst>
            </p:cNvPr>
            <p:cNvCxnSpPr/>
            <p:nvPr/>
          </p:nvCxnSpPr>
          <p:spPr bwMode="auto">
            <a:xfrm>
              <a:off x="17875870" y="2241279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1" name="直線接點 450">
              <a:extLst>
                <a:ext uri="{FF2B5EF4-FFF2-40B4-BE49-F238E27FC236}">
                  <a16:creationId xmlns:a16="http://schemas.microsoft.com/office/drawing/2014/main" id="{B1524800-A147-4CBF-AEE1-0FD42B463841}"/>
                </a:ext>
              </a:extLst>
            </p:cNvPr>
            <p:cNvCxnSpPr/>
            <p:nvPr/>
          </p:nvCxnSpPr>
          <p:spPr bwMode="auto">
            <a:xfrm>
              <a:off x="17875870" y="2248480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2" name="直線接點 451">
              <a:extLst>
                <a:ext uri="{FF2B5EF4-FFF2-40B4-BE49-F238E27FC236}">
                  <a16:creationId xmlns:a16="http://schemas.microsoft.com/office/drawing/2014/main" id="{AEE7AB71-E996-4C42-860C-AC554081824E}"/>
                </a:ext>
              </a:extLst>
            </p:cNvPr>
            <p:cNvCxnSpPr/>
            <p:nvPr/>
          </p:nvCxnSpPr>
          <p:spPr bwMode="auto">
            <a:xfrm>
              <a:off x="17875870" y="2255681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3" name="直線接點 452">
              <a:extLst>
                <a:ext uri="{FF2B5EF4-FFF2-40B4-BE49-F238E27FC236}">
                  <a16:creationId xmlns:a16="http://schemas.microsoft.com/office/drawing/2014/main" id="{5435DC2F-7F82-4264-98F5-CB0E06938C0D}"/>
                </a:ext>
              </a:extLst>
            </p:cNvPr>
            <p:cNvCxnSpPr/>
            <p:nvPr/>
          </p:nvCxnSpPr>
          <p:spPr bwMode="auto">
            <a:xfrm>
              <a:off x="17875870" y="2262881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4" name="直線接點 453">
              <a:extLst>
                <a:ext uri="{FF2B5EF4-FFF2-40B4-BE49-F238E27FC236}">
                  <a16:creationId xmlns:a16="http://schemas.microsoft.com/office/drawing/2014/main" id="{BF966D15-8D22-4035-9F1F-BA41217B5AF9}"/>
                </a:ext>
              </a:extLst>
            </p:cNvPr>
            <p:cNvCxnSpPr/>
            <p:nvPr/>
          </p:nvCxnSpPr>
          <p:spPr bwMode="auto">
            <a:xfrm>
              <a:off x="17878078" y="2270082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5" name="直線接點 454">
              <a:extLst>
                <a:ext uri="{FF2B5EF4-FFF2-40B4-BE49-F238E27FC236}">
                  <a16:creationId xmlns:a16="http://schemas.microsoft.com/office/drawing/2014/main" id="{7D44EA6C-12BA-4907-97DD-924B0E12E974}"/>
                </a:ext>
              </a:extLst>
            </p:cNvPr>
            <p:cNvCxnSpPr/>
            <p:nvPr/>
          </p:nvCxnSpPr>
          <p:spPr bwMode="auto">
            <a:xfrm>
              <a:off x="17878078" y="2277283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6" name="直線接點 455">
              <a:extLst>
                <a:ext uri="{FF2B5EF4-FFF2-40B4-BE49-F238E27FC236}">
                  <a16:creationId xmlns:a16="http://schemas.microsoft.com/office/drawing/2014/main" id="{61C2D7DA-6256-45B4-8758-908788917D42}"/>
                </a:ext>
              </a:extLst>
            </p:cNvPr>
            <p:cNvCxnSpPr/>
            <p:nvPr/>
          </p:nvCxnSpPr>
          <p:spPr bwMode="auto">
            <a:xfrm>
              <a:off x="17878078" y="2284484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7" name="直線接點 456">
              <a:extLst>
                <a:ext uri="{FF2B5EF4-FFF2-40B4-BE49-F238E27FC236}">
                  <a16:creationId xmlns:a16="http://schemas.microsoft.com/office/drawing/2014/main" id="{3B1C255F-4DCB-4886-A940-19B95800566B}"/>
                </a:ext>
              </a:extLst>
            </p:cNvPr>
            <p:cNvCxnSpPr/>
            <p:nvPr/>
          </p:nvCxnSpPr>
          <p:spPr bwMode="auto">
            <a:xfrm>
              <a:off x="17878078" y="2291685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8" name="直線接點 457">
              <a:extLst>
                <a:ext uri="{FF2B5EF4-FFF2-40B4-BE49-F238E27FC236}">
                  <a16:creationId xmlns:a16="http://schemas.microsoft.com/office/drawing/2014/main" id="{EF8A3288-FAB1-4856-9112-2B90750C21F4}"/>
                </a:ext>
              </a:extLst>
            </p:cNvPr>
            <p:cNvCxnSpPr/>
            <p:nvPr/>
          </p:nvCxnSpPr>
          <p:spPr bwMode="auto">
            <a:xfrm>
              <a:off x="17878078" y="2298885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9" name="直線接點 458">
              <a:extLst>
                <a:ext uri="{FF2B5EF4-FFF2-40B4-BE49-F238E27FC236}">
                  <a16:creationId xmlns:a16="http://schemas.microsoft.com/office/drawing/2014/main" id="{08C9F4CA-87B4-4B0F-9B39-BD8C297ED5C1}"/>
                </a:ext>
              </a:extLst>
            </p:cNvPr>
            <p:cNvCxnSpPr/>
            <p:nvPr/>
          </p:nvCxnSpPr>
          <p:spPr bwMode="auto">
            <a:xfrm>
              <a:off x="17875870" y="2306086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467" name="直線接點 61">
            <a:extLst>
              <a:ext uri="{FF2B5EF4-FFF2-40B4-BE49-F238E27FC236}">
                <a16:creationId xmlns:a16="http://schemas.microsoft.com/office/drawing/2014/main" id="{89A25413-E712-4670-877C-CA815FC27BC0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8642393" y="13671187"/>
            <a:ext cx="466725" cy="6985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764" name="群組 763"/>
          <p:cNvGrpSpPr/>
          <p:nvPr/>
        </p:nvGrpSpPr>
        <p:grpSpPr>
          <a:xfrm rot="21166237">
            <a:off x="23338119" y="13355889"/>
            <a:ext cx="5196423" cy="1314762"/>
            <a:chOff x="23627704" y="13259818"/>
            <a:chExt cx="5257270" cy="1528707"/>
          </a:xfrm>
        </p:grpSpPr>
        <p:sp>
          <p:nvSpPr>
            <p:cNvPr id="460" name="矩形 1">
              <a:extLst>
                <a:ext uri="{FF2B5EF4-FFF2-40B4-BE49-F238E27FC236}">
                  <a16:creationId xmlns:a16="http://schemas.microsoft.com/office/drawing/2014/main" id="{8E3DCBBD-9B9D-49D2-8041-23A531A5F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28208" y="13267010"/>
              <a:ext cx="4532507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生物教室    化學教室    家政教室</a:t>
              </a:r>
            </a:p>
          </p:txBody>
        </p:sp>
        <p:cxnSp>
          <p:nvCxnSpPr>
            <p:cNvPr id="461" name="直線接點 460">
              <a:extLst>
                <a:ext uri="{FF2B5EF4-FFF2-40B4-BE49-F238E27FC236}">
                  <a16:creationId xmlns:a16="http://schemas.microsoft.com/office/drawing/2014/main" id="{9789ECF3-0104-4071-9DA8-4707227A9790}"/>
                </a:ext>
              </a:extLst>
            </p:cNvPr>
            <p:cNvCxnSpPr/>
            <p:nvPr/>
          </p:nvCxnSpPr>
          <p:spPr bwMode="auto">
            <a:xfrm>
              <a:off x="25064371" y="13296113"/>
              <a:ext cx="0" cy="5048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2" name="直線接點 461">
              <a:extLst>
                <a:ext uri="{FF2B5EF4-FFF2-40B4-BE49-F238E27FC236}">
                  <a16:creationId xmlns:a16="http://schemas.microsoft.com/office/drawing/2014/main" id="{0508009D-D499-4DB5-B377-4D147A206929}"/>
                </a:ext>
              </a:extLst>
            </p:cNvPr>
            <p:cNvCxnSpPr/>
            <p:nvPr/>
          </p:nvCxnSpPr>
          <p:spPr bwMode="auto">
            <a:xfrm>
              <a:off x="26648547" y="13259818"/>
              <a:ext cx="0" cy="5048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3" name="矩形 1">
              <a:extLst>
                <a:ext uri="{FF2B5EF4-FFF2-40B4-BE49-F238E27FC236}">
                  <a16:creationId xmlns:a16="http://schemas.microsoft.com/office/drawing/2014/main" id="{0FD245DA-A927-41A0-8FE8-50DE277F0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27704" y="13766612"/>
              <a:ext cx="4532507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6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生活科技教室      </a:t>
              </a: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物理教室    美術教室</a:t>
              </a:r>
              <a:endPara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464" name="直線接點 463">
              <a:extLst>
                <a:ext uri="{FF2B5EF4-FFF2-40B4-BE49-F238E27FC236}">
                  <a16:creationId xmlns:a16="http://schemas.microsoft.com/office/drawing/2014/main" id="{FCA90D70-81A2-4246-BE0F-959400D7836C}"/>
                </a:ext>
              </a:extLst>
            </p:cNvPr>
            <p:cNvCxnSpPr/>
            <p:nvPr/>
          </p:nvCxnSpPr>
          <p:spPr bwMode="auto">
            <a:xfrm>
              <a:off x="25064371" y="13766612"/>
              <a:ext cx="0" cy="5048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5" name="直線接點 464">
              <a:extLst>
                <a:ext uri="{FF2B5EF4-FFF2-40B4-BE49-F238E27FC236}">
                  <a16:creationId xmlns:a16="http://schemas.microsoft.com/office/drawing/2014/main" id="{B82C3615-BB8A-42D1-A774-BF6A0E9F31BA}"/>
                </a:ext>
              </a:extLst>
            </p:cNvPr>
            <p:cNvCxnSpPr/>
            <p:nvPr/>
          </p:nvCxnSpPr>
          <p:spPr bwMode="auto">
            <a:xfrm>
              <a:off x="26648547" y="13759420"/>
              <a:ext cx="0" cy="50482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66" name="矩形 1">
              <a:extLst>
                <a:ext uri="{FF2B5EF4-FFF2-40B4-BE49-F238E27FC236}">
                  <a16:creationId xmlns:a16="http://schemas.microsoft.com/office/drawing/2014/main" id="{39D9738E-4CE5-48F2-B89D-9719B5494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27704" y="14275122"/>
              <a:ext cx="4532507" cy="504825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TW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3F</a:t>
              </a:r>
              <a:r>
                <a:rPr lang="zh-TW" altLang="en-US" sz="24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平台</a:t>
              </a:r>
            </a:p>
          </p:txBody>
        </p:sp>
        <p:pic>
          <p:nvPicPr>
            <p:cNvPr id="468" name="圖片 467">
              <a:extLst>
                <a:ext uri="{FF2B5EF4-FFF2-40B4-BE49-F238E27FC236}">
                  <a16:creationId xmlns:a16="http://schemas.microsoft.com/office/drawing/2014/main" id="{512EB409-8389-401A-87D4-3812E514A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61986" y="13276357"/>
              <a:ext cx="358823" cy="504000"/>
            </a:xfrm>
            <a:prstGeom prst="rect">
              <a:avLst/>
            </a:prstGeom>
          </p:spPr>
        </p:pic>
        <p:pic>
          <p:nvPicPr>
            <p:cNvPr id="469" name="圖片 468">
              <a:extLst>
                <a:ext uri="{FF2B5EF4-FFF2-40B4-BE49-F238E27FC236}">
                  <a16:creationId xmlns:a16="http://schemas.microsoft.com/office/drawing/2014/main" id="{D2ECBF17-ED89-4AA4-BB6E-2CDDA1745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9928" y="13276357"/>
              <a:ext cx="355046" cy="504000"/>
            </a:xfrm>
            <a:prstGeom prst="rect">
              <a:avLst/>
            </a:prstGeom>
          </p:spPr>
        </p:pic>
        <p:pic>
          <p:nvPicPr>
            <p:cNvPr id="470" name="圖片 469">
              <a:extLst>
                <a:ext uri="{FF2B5EF4-FFF2-40B4-BE49-F238E27FC236}">
                  <a16:creationId xmlns:a16="http://schemas.microsoft.com/office/drawing/2014/main" id="{298B37D0-D127-43F9-9AB9-755B7A7DAB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61986" y="13780413"/>
              <a:ext cx="358823" cy="504000"/>
            </a:xfrm>
            <a:prstGeom prst="rect">
              <a:avLst/>
            </a:prstGeom>
          </p:spPr>
        </p:pic>
        <p:pic>
          <p:nvPicPr>
            <p:cNvPr id="471" name="圖片 470">
              <a:extLst>
                <a:ext uri="{FF2B5EF4-FFF2-40B4-BE49-F238E27FC236}">
                  <a16:creationId xmlns:a16="http://schemas.microsoft.com/office/drawing/2014/main" id="{708EC5D3-8610-4E27-B704-A4E9E443F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9928" y="13779513"/>
              <a:ext cx="355046" cy="504000"/>
            </a:xfrm>
            <a:prstGeom prst="rect">
              <a:avLst/>
            </a:prstGeom>
          </p:spPr>
        </p:pic>
        <p:pic>
          <p:nvPicPr>
            <p:cNvPr id="472" name="圖片 471">
              <a:extLst>
                <a:ext uri="{FF2B5EF4-FFF2-40B4-BE49-F238E27FC236}">
                  <a16:creationId xmlns:a16="http://schemas.microsoft.com/office/drawing/2014/main" id="{815C332C-0C42-4C2C-81B0-D5BB87AA4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61986" y="14284525"/>
              <a:ext cx="358823" cy="504000"/>
            </a:xfrm>
            <a:prstGeom prst="rect">
              <a:avLst/>
            </a:prstGeom>
          </p:spPr>
        </p:pic>
        <p:pic>
          <p:nvPicPr>
            <p:cNvPr id="473" name="圖片 472">
              <a:extLst>
                <a:ext uri="{FF2B5EF4-FFF2-40B4-BE49-F238E27FC236}">
                  <a16:creationId xmlns:a16="http://schemas.microsoft.com/office/drawing/2014/main" id="{EEFD785D-41B0-4C83-B8A6-958C7B4B43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9928" y="14284525"/>
              <a:ext cx="355046" cy="504000"/>
            </a:xfrm>
            <a:prstGeom prst="rect">
              <a:avLst/>
            </a:prstGeom>
          </p:spPr>
        </p:pic>
      </p:grpSp>
      <p:grpSp>
        <p:nvGrpSpPr>
          <p:cNvPr id="474" name="群組 473">
            <a:extLst>
              <a:ext uri="{FF2B5EF4-FFF2-40B4-BE49-F238E27FC236}">
                <a16:creationId xmlns:a16="http://schemas.microsoft.com/office/drawing/2014/main" id="{DA3C3BEB-0E48-4219-89AE-BDA48C37C001}"/>
              </a:ext>
            </a:extLst>
          </p:cNvPr>
          <p:cNvGrpSpPr/>
          <p:nvPr/>
        </p:nvGrpSpPr>
        <p:grpSpPr>
          <a:xfrm rot="1900755">
            <a:off x="22202809" y="12393842"/>
            <a:ext cx="476483" cy="1065669"/>
            <a:chOff x="17870487" y="22128163"/>
            <a:chExt cx="476483" cy="980797"/>
          </a:xfrm>
        </p:grpSpPr>
        <p:sp>
          <p:nvSpPr>
            <p:cNvPr id="475" name="矩形 1">
              <a:extLst>
                <a:ext uri="{FF2B5EF4-FFF2-40B4-BE49-F238E27FC236}">
                  <a16:creationId xmlns:a16="http://schemas.microsoft.com/office/drawing/2014/main" id="{8FA334D4-ED4F-4FC0-B9DC-548F3003D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0487" y="22128163"/>
              <a:ext cx="475242" cy="9807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476" name="直線接點 475">
              <a:extLst>
                <a:ext uri="{FF2B5EF4-FFF2-40B4-BE49-F238E27FC236}">
                  <a16:creationId xmlns:a16="http://schemas.microsoft.com/office/drawing/2014/main" id="{8F1FB612-71D1-477F-973F-2F3255468DA1}"/>
                </a:ext>
              </a:extLst>
            </p:cNvPr>
            <p:cNvCxnSpPr/>
            <p:nvPr/>
          </p:nvCxnSpPr>
          <p:spPr bwMode="auto">
            <a:xfrm>
              <a:off x="17873662" y="2219677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7" name="直線接點 476">
              <a:extLst>
                <a:ext uri="{FF2B5EF4-FFF2-40B4-BE49-F238E27FC236}">
                  <a16:creationId xmlns:a16="http://schemas.microsoft.com/office/drawing/2014/main" id="{335DBBB5-AF96-4960-9253-0C38321BA6EA}"/>
                </a:ext>
              </a:extLst>
            </p:cNvPr>
            <p:cNvCxnSpPr/>
            <p:nvPr/>
          </p:nvCxnSpPr>
          <p:spPr bwMode="auto">
            <a:xfrm>
              <a:off x="17875870" y="2226877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8" name="直線接點 477">
              <a:extLst>
                <a:ext uri="{FF2B5EF4-FFF2-40B4-BE49-F238E27FC236}">
                  <a16:creationId xmlns:a16="http://schemas.microsoft.com/office/drawing/2014/main" id="{4DF11038-B729-45A5-8BD6-0835F93CD4C5}"/>
                </a:ext>
              </a:extLst>
            </p:cNvPr>
            <p:cNvCxnSpPr/>
            <p:nvPr/>
          </p:nvCxnSpPr>
          <p:spPr bwMode="auto">
            <a:xfrm>
              <a:off x="17875870" y="2234078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9" name="直線接點 478">
              <a:extLst>
                <a:ext uri="{FF2B5EF4-FFF2-40B4-BE49-F238E27FC236}">
                  <a16:creationId xmlns:a16="http://schemas.microsoft.com/office/drawing/2014/main" id="{BF91BDC7-056F-4EB1-9DE7-134FE46DA2ED}"/>
                </a:ext>
              </a:extLst>
            </p:cNvPr>
            <p:cNvCxnSpPr/>
            <p:nvPr/>
          </p:nvCxnSpPr>
          <p:spPr bwMode="auto">
            <a:xfrm>
              <a:off x="17875870" y="2241279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0" name="直線接點 479">
              <a:extLst>
                <a:ext uri="{FF2B5EF4-FFF2-40B4-BE49-F238E27FC236}">
                  <a16:creationId xmlns:a16="http://schemas.microsoft.com/office/drawing/2014/main" id="{9DF361A9-9951-4F67-A5CA-F52C76BA1108}"/>
                </a:ext>
              </a:extLst>
            </p:cNvPr>
            <p:cNvCxnSpPr/>
            <p:nvPr/>
          </p:nvCxnSpPr>
          <p:spPr bwMode="auto">
            <a:xfrm>
              <a:off x="17875870" y="2248480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1" name="直線接點 480">
              <a:extLst>
                <a:ext uri="{FF2B5EF4-FFF2-40B4-BE49-F238E27FC236}">
                  <a16:creationId xmlns:a16="http://schemas.microsoft.com/office/drawing/2014/main" id="{A61241DA-0473-4C9E-A0B1-0A27A7F5623D}"/>
                </a:ext>
              </a:extLst>
            </p:cNvPr>
            <p:cNvCxnSpPr/>
            <p:nvPr/>
          </p:nvCxnSpPr>
          <p:spPr bwMode="auto">
            <a:xfrm>
              <a:off x="17875870" y="2255681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2" name="直線接點 481">
              <a:extLst>
                <a:ext uri="{FF2B5EF4-FFF2-40B4-BE49-F238E27FC236}">
                  <a16:creationId xmlns:a16="http://schemas.microsoft.com/office/drawing/2014/main" id="{954562E8-6486-4AD1-AC52-16A6C06B44B4}"/>
                </a:ext>
              </a:extLst>
            </p:cNvPr>
            <p:cNvCxnSpPr/>
            <p:nvPr/>
          </p:nvCxnSpPr>
          <p:spPr bwMode="auto">
            <a:xfrm>
              <a:off x="17875870" y="2262881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3" name="直線接點 482">
              <a:extLst>
                <a:ext uri="{FF2B5EF4-FFF2-40B4-BE49-F238E27FC236}">
                  <a16:creationId xmlns:a16="http://schemas.microsoft.com/office/drawing/2014/main" id="{9467DEFB-4281-4C14-B8D5-50AAF4A1524A}"/>
                </a:ext>
              </a:extLst>
            </p:cNvPr>
            <p:cNvCxnSpPr/>
            <p:nvPr/>
          </p:nvCxnSpPr>
          <p:spPr bwMode="auto">
            <a:xfrm>
              <a:off x="17878078" y="2270082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4" name="直線接點 483">
              <a:extLst>
                <a:ext uri="{FF2B5EF4-FFF2-40B4-BE49-F238E27FC236}">
                  <a16:creationId xmlns:a16="http://schemas.microsoft.com/office/drawing/2014/main" id="{15379938-D801-482F-91B1-DBE52623C7E5}"/>
                </a:ext>
              </a:extLst>
            </p:cNvPr>
            <p:cNvCxnSpPr/>
            <p:nvPr/>
          </p:nvCxnSpPr>
          <p:spPr bwMode="auto">
            <a:xfrm>
              <a:off x="17878078" y="2277283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5" name="直線接點 484">
              <a:extLst>
                <a:ext uri="{FF2B5EF4-FFF2-40B4-BE49-F238E27FC236}">
                  <a16:creationId xmlns:a16="http://schemas.microsoft.com/office/drawing/2014/main" id="{E3B52CE7-9D84-4583-B419-3E047387FE80}"/>
                </a:ext>
              </a:extLst>
            </p:cNvPr>
            <p:cNvCxnSpPr/>
            <p:nvPr/>
          </p:nvCxnSpPr>
          <p:spPr bwMode="auto">
            <a:xfrm>
              <a:off x="17878078" y="2284484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6" name="直線接點 485">
              <a:extLst>
                <a:ext uri="{FF2B5EF4-FFF2-40B4-BE49-F238E27FC236}">
                  <a16:creationId xmlns:a16="http://schemas.microsoft.com/office/drawing/2014/main" id="{D204BD5D-6F33-4293-9D50-D61B2574EC1D}"/>
                </a:ext>
              </a:extLst>
            </p:cNvPr>
            <p:cNvCxnSpPr/>
            <p:nvPr/>
          </p:nvCxnSpPr>
          <p:spPr bwMode="auto">
            <a:xfrm>
              <a:off x="17878078" y="2291685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7" name="直線接點 486">
              <a:extLst>
                <a:ext uri="{FF2B5EF4-FFF2-40B4-BE49-F238E27FC236}">
                  <a16:creationId xmlns:a16="http://schemas.microsoft.com/office/drawing/2014/main" id="{0827ADE2-6BEE-4188-A56C-1ED8A95345AF}"/>
                </a:ext>
              </a:extLst>
            </p:cNvPr>
            <p:cNvCxnSpPr/>
            <p:nvPr/>
          </p:nvCxnSpPr>
          <p:spPr bwMode="auto">
            <a:xfrm>
              <a:off x="17878078" y="2298885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8" name="直線接點 487">
              <a:extLst>
                <a:ext uri="{FF2B5EF4-FFF2-40B4-BE49-F238E27FC236}">
                  <a16:creationId xmlns:a16="http://schemas.microsoft.com/office/drawing/2014/main" id="{C456141F-C16F-4805-AA4E-1B1CC6DCB303}"/>
                </a:ext>
              </a:extLst>
            </p:cNvPr>
            <p:cNvCxnSpPr/>
            <p:nvPr/>
          </p:nvCxnSpPr>
          <p:spPr bwMode="auto">
            <a:xfrm>
              <a:off x="17875870" y="2306086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89" name="群組 488">
            <a:extLst>
              <a:ext uri="{FF2B5EF4-FFF2-40B4-BE49-F238E27FC236}">
                <a16:creationId xmlns:a16="http://schemas.microsoft.com/office/drawing/2014/main" id="{A3FF6397-3D13-4948-A9EE-530607C37127}"/>
              </a:ext>
            </a:extLst>
          </p:cNvPr>
          <p:cNvGrpSpPr/>
          <p:nvPr/>
        </p:nvGrpSpPr>
        <p:grpSpPr>
          <a:xfrm rot="5167624">
            <a:off x="27158147" y="11871808"/>
            <a:ext cx="476483" cy="1065669"/>
            <a:chOff x="17870487" y="22128163"/>
            <a:chExt cx="476483" cy="980797"/>
          </a:xfrm>
        </p:grpSpPr>
        <p:sp>
          <p:nvSpPr>
            <p:cNvPr id="490" name="矩形 1">
              <a:extLst>
                <a:ext uri="{FF2B5EF4-FFF2-40B4-BE49-F238E27FC236}">
                  <a16:creationId xmlns:a16="http://schemas.microsoft.com/office/drawing/2014/main" id="{E8D9C7AC-E3C1-4993-9544-A38408C6E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0487" y="22128163"/>
              <a:ext cx="475242" cy="9807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491" name="直線接點 490">
              <a:extLst>
                <a:ext uri="{FF2B5EF4-FFF2-40B4-BE49-F238E27FC236}">
                  <a16:creationId xmlns:a16="http://schemas.microsoft.com/office/drawing/2014/main" id="{31256878-3DED-47F7-8497-7C0D2C55C594}"/>
                </a:ext>
              </a:extLst>
            </p:cNvPr>
            <p:cNvCxnSpPr/>
            <p:nvPr/>
          </p:nvCxnSpPr>
          <p:spPr bwMode="auto">
            <a:xfrm>
              <a:off x="17873662" y="2219677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2" name="直線接點 491">
              <a:extLst>
                <a:ext uri="{FF2B5EF4-FFF2-40B4-BE49-F238E27FC236}">
                  <a16:creationId xmlns:a16="http://schemas.microsoft.com/office/drawing/2014/main" id="{CAC66607-FE43-4666-A223-469C520F734F}"/>
                </a:ext>
              </a:extLst>
            </p:cNvPr>
            <p:cNvCxnSpPr/>
            <p:nvPr/>
          </p:nvCxnSpPr>
          <p:spPr bwMode="auto">
            <a:xfrm>
              <a:off x="17875870" y="2226877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3" name="直線接點 492">
              <a:extLst>
                <a:ext uri="{FF2B5EF4-FFF2-40B4-BE49-F238E27FC236}">
                  <a16:creationId xmlns:a16="http://schemas.microsoft.com/office/drawing/2014/main" id="{5872EA4B-CB67-48A9-B95A-468F111951F7}"/>
                </a:ext>
              </a:extLst>
            </p:cNvPr>
            <p:cNvCxnSpPr/>
            <p:nvPr/>
          </p:nvCxnSpPr>
          <p:spPr bwMode="auto">
            <a:xfrm>
              <a:off x="17875870" y="2234078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4" name="直線接點 493">
              <a:extLst>
                <a:ext uri="{FF2B5EF4-FFF2-40B4-BE49-F238E27FC236}">
                  <a16:creationId xmlns:a16="http://schemas.microsoft.com/office/drawing/2014/main" id="{9F5BBE37-AC04-40EC-96BD-20D5CA2BC5C2}"/>
                </a:ext>
              </a:extLst>
            </p:cNvPr>
            <p:cNvCxnSpPr/>
            <p:nvPr/>
          </p:nvCxnSpPr>
          <p:spPr bwMode="auto">
            <a:xfrm>
              <a:off x="17875870" y="2241279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5" name="直線接點 494">
              <a:extLst>
                <a:ext uri="{FF2B5EF4-FFF2-40B4-BE49-F238E27FC236}">
                  <a16:creationId xmlns:a16="http://schemas.microsoft.com/office/drawing/2014/main" id="{244482ED-6A69-4BFC-B23E-70A60EFDCF4A}"/>
                </a:ext>
              </a:extLst>
            </p:cNvPr>
            <p:cNvCxnSpPr/>
            <p:nvPr/>
          </p:nvCxnSpPr>
          <p:spPr bwMode="auto">
            <a:xfrm>
              <a:off x="17875870" y="2248480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6" name="直線接點 495">
              <a:extLst>
                <a:ext uri="{FF2B5EF4-FFF2-40B4-BE49-F238E27FC236}">
                  <a16:creationId xmlns:a16="http://schemas.microsoft.com/office/drawing/2014/main" id="{AC64F200-06E6-44E8-BCE7-F5B2EFD14240}"/>
                </a:ext>
              </a:extLst>
            </p:cNvPr>
            <p:cNvCxnSpPr/>
            <p:nvPr/>
          </p:nvCxnSpPr>
          <p:spPr bwMode="auto">
            <a:xfrm>
              <a:off x="17875870" y="2255681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7" name="直線接點 496">
              <a:extLst>
                <a:ext uri="{FF2B5EF4-FFF2-40B4-BE49-F238E27FC236}">
                  <a16:creationId xmlns:a16="http://schemas.microsoft.com/office/drawing/2014/main" id="{5AA7B3E2-3C85-47E3-986D-0C4E80C96168}"/>
                </a:ext>
              </a:extLst>
            </p:cNvPr>
            <p:cNvCxnSpPr/>
            <p:nvPr/>
          </p:nvCxnSpPr>
          <p:spPr bwMode="auto">
            <a:xfrm>
              <a:off x="17875870" y="2262881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8" name="直線接點 497">
              <a:extLst>
                <a:ext uri="{FF2B5EF4-FFF2-40B4-BE49-F238E27FC236}">
                  <a16:creationId xmlns:a16="http://schemas.microsoft.com/office/drawing/2014/main" id="{426583F0-1C6E-420B-B1D6-78E29596C274}"/>
                </a:ext>
              </a:extLst>
            </p:cNvPr>
            <p:cNvCxnSpPr/>
            <p:nvPr/>
          </p:nvCxnSpPr>
          <p:spPr bwMode="auto">
            <a:xfrm>
              <a:off x="17878078" y="2270082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9" name="直線接點 498">
              <a:extLst>
                <a:ext uri="{FF2B5EF4-FFF2-40B4-BE49-F238E27FC236}">
                  <a16:creationId xmlns:a16="http://schemas.microsoft.com/office/drawing/2014/main" id="{CA048710-0C1A-4894-A23B-85EC1F9F2EC9}"/>
                </a:ext>
              </a:extLst>
            </p:cNvPr>
            <p:cNvCxnSpPr/>
            <p:nvPr/>
          </p:nvCxnSpPr>
          <p:spPr bwMode="auto">
            <a:xfrm>
              <a:off x="17878078" y="2277283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0" name="直線接點 499">
              <a:extLst>
                <a:ext uri="{FF2B5EF4-FFF2-40B4-BE49-F238E27FC236}">
                  <a16:creationId xmlns:a16="http://schemas.microsoft.com/office/drawing/2014/main" id="{96448FEB-69B8-4B77-98C8-30758FB4BCAF}"/>
                </a:ext>
              </a:extLst>
            </p:cNvPr>
            <p:cNvCxnSpPr/>
            <p:nvPr/>
          </p:nvCxnSpPr>
          <p:spPr bwMode="auto">
            <a:xfrm>
              <a:off x="17878078" y="2284484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1" name="直線接點 500">
              <a:extLst>
                <a:ext uri="{FF2B5EF4-FFF2-40B4-BE49-F238E27FC236}">
                  <a16:creationId xmlns:a16="http://schemas.microsoft.com/office/drawing/2014/main" id="{42CE9D80-BA42-4A2C-BB09-02FA93C3C32F}"/>
                </a:ext>
              </a:extLst>
            </p:cNvPr>
            <p:cNvCxnSpPr/>
            <p:nvPr/>
          </p:nvCxnSpPr>
          <p:spPr bwMode="auto">
            <a:xfrm>
              <a:off x="17878078" y="2291685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2" name="直線接點 501">
              <a:extLst>
                <a:ext uri="{FF2B5EF4-FFF2-40B4-BE49-F238E27FC236}">
                  <a16:creationId xmlns:a16="http://schemas.microsoft.com/office/drawing/2014/main" id="{6701C2C3-B8B1-435F-9392-9CFD62AB7B0B}"/>
                </a:ext>
              </a:extLst>
            </p:cNvPr>
            <p:cNvCxnSpPr/>
            <p:nvPr/>
          </p:nvCxnSpPr>
          <p:spPr bwMode="auto">
            <a:xfrm>
              <a:off x="17878078" y="2298885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3" name="直線接點 502">
              <a:extLst>
                <a:ext uri="{FF2B5EF4-FFF2-40B4-BE49-F238E27FC236}">
                  <a16:creationId xmlns:a16="http://schemas.microsoft.com/office/drawing/2014/main" id="{AED8B4B2-1543-4696-9EBD-4EF8E3975743}"/>
                </a:ext>
              </a:extLst>
            </p:cNvPr>
            <p:cNvCxnSpPr/>
            <p:nvPr/>
          </p:nvCxnSpPr>
          <p:spPr bwMode="auto">
            <a:xfrm>
              <a:off x="17875870" y="2306086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04" name="矩形 1">
            <a:extLst>
              <a:ext uri="{FF2B5EF4-FFF2-40B4-BE49-F238E27FC236}">
                <a16:creationId xmlns:a16="http://schemas.microsoft.com/office/drawing/2014/main" id="{D6080BFB-40F8-4B30-A5E7-5DBCE6A5F8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7048" y="9739387"/>
            <a:ext cx="144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3F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音樂教室</a:t>
            </a:r>
          </a:p>
        </p:txBody>
      </p:sp>
      <p:sp>
        <p:nvSpPr>
          <p:cNvPr id="505" name="矩形 1">
            <a:extLst>
              <a:ext uri="{FF2B5EF4-FFF2-40B4-BE49-F238E27FC236}">
                <a16:creationId xmlns:a16="http://schemas.microsoft.com/office/drawing/2014/main" id="{F88A7C11-24AC-4A62-9F4E-30F31E2EE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4771" y="10252943"/>
            <a:ext cx="144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音樂教室</a:t>
            </a:r>
          </a:p>
        </p:txBody>
      </p:sp>
      <p:sp>
        <p:nvSpPr>
          <p:cNvPr id="506" name="矩形 1">
            <a:extLst>
              <a:ext uri="{FF2B5EF4-FFF2-40B4-BE49-F238E27FC236}">
                <a16:creationId xmlns:a16="http://schemas.microsoft.com/office/drawing/2014/main" id="{5AE6EA18-EC8F-4724-82C0-47938E1DB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54770" y="10752012"/>
            <a:ext cx="144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重訓室</a:t>
            </a:r>
          </a:p>
        </p:txBody>
      </p:sp>
      <p:sp>
        <p:nvSpPr>
          <p:cNvPr id="507" name="矩形 1">
            <a:extLst>
              <a:ext uri="{FF2B5EF4-FFF2-40B4-BE49-F238E27FC236}">
                <a16:creationId xmlns:a16="http://schemas.microsoft.com/office/drawing/2014/main" id="{4DA061EA-616D-4D84-9276-58F5B06BA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8838" y="10243443"/>
            <a:ext cx="144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音樂教室</a:t>
            </a:r>
          </a:p>
        </p:txBody>
      </p:sp>
      <p:sp>
        <p:nvSpPr>
          <p:cNvPr id="508" name="矩形 1">
            <a:extLst>
              <a:ext uri="{FF2B5EF4-FFF2-40B4-BE49-F238E27FC236}">
                <a16:creationId xmlns:a16="http://schemas.microsoft.com/office/drawing/2014/main" id="{B52870A8-AED5-4AB2-A411-590DF5C33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8837" y="10742512"/>
            <a:ext cx="144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童軍教室</a:t>
            </a:r>
          </a:p>
        </p:txBody>
      </p:sp>
      <p:sp>
        <p:nvSpPr>
          <p:cNvPr id="509" name="矩形 1">
            <a:extLst>
              <a:ext uri="{FF2B5EF4-FFF2-40B4-BE49-F238E27FC236}">
                <a16:creationId xmlns:a16="http://schemas.microsoft.com/office/drawing/2014/main" id="{94B2E116-F8BA-4C2C-812C-469250A76E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57155" y="10611453"/>
            <a:ext cx="144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3F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資訊教室</a:t>
            </a:r>
          </a:p>
        </p:txBody>
      </p:sp>
      <p:sp>
        <p:nvSpPr>
          <p:cNvPr id="510" name="矩形 1">
            <a:extLst>
              <a:ext uri="{FF2B5EF4-FFF2-40B4-BE49-F238E27FC236}">
                <a16:creationId xmlns:a16="http://schemas.microsoft.com/office/drawing/2014/main" id="{8994F4B3-6EC1-4092-92F3-595D52918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54878" y="11125009"/>
            <a:ext cx="144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2F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表藝教室</a:t>
            </a:r>
          </a:p>
        </p:txBody>
      </p:sp>
      <p:sp>
        <p:nvSpPr>
          <p:cNvPr id="511" name="矩形 1">
            <a:extLst>
              <a:ext uri="{FF2B5EF4-FFF2-40B4-BE49-F238E27FC236}">
                <a16:creationId xmlns:a16="http://schemas.microsoft.com/office/drawing/2014/main" id="{2D4AC21F-9196-4213-873E-F0680EBD9E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54877" y="11624078"/>
            <a:ext cx="144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體育儲藏室</a:t>
            </a:r>
          </a:p>
        </p:txBody>
      </p:sp>
      <p:cxnSp>
        <p:nvCxnSpPr>
          <p:cNvPr id="512" name="直線接點 61">
            <a:extLst>
              <a:ext uri="{FF2B5EF4-FFF2-40B4-BE49-F238E27FC236}">
                <a16:creationId xmlns:a16="http://schemas.microsoft.com/office/drawing/2014/main" id="{F7CFA7D2-8F09-48AF-8B79-88AA760ED52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923639" y="11267629"/>
            <a:ext cx="466725" cy="6985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13" name="圖片 512">
            <a:extLst>
              <a:ext uri="{FF2B5EF4-FFF2-40B4-BE49-F238E27FC236}">
                <a16:creationId xmlns:a16="http://schemas.microsoft.com/office/drawing/2014/main" id="{56F59B8D-FE53-4835-A823-7E96B1D5C8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0755" y="10846153"/>
            <a:ext cx="358823" cy="504000"/>
          </a:xfrm>
          <a:prstGeom prst="rect">
            <a:avLst/>
          </a:prstGeom>
        </p:spPr>
      </p:pic>
      <p:pic>
        <p:nvPicPr>
          <p:cNvPr id="514" name="圖片 513">
            <a:extLst>
              <a:ext uri="{FF2B5EF4-FFF2-40B4-BE49-F238E27FC236}">
                <a16:creationId xmlns:a16="http://schemas.microsoft.com/office/drawing/2014/main" id="{8F88DA1E-8ED6-46BB-8F05-A47EE18821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5927" y="10861675"/>
            <a:ext cx="355046" cy="504000"/>
          </a:xfrm>
          <a:prstGeom prst="rect">
            <a:avLst/>
          </a:prstGeom>
        </p:spPr>
      </p:pic>
      <p:pic>
        <p:nvPicPr>
          <p:cNvPr id="515" name="圖片 514">
            <a:extLst>
              <a:ext uri="{FF2B5EF4-FFF2-40B4-BE49-F238E27FC236}">
                <a16:creationId xmlns:a16="http://schemas.microsoft.com/office/drawing/2014/main" id="{80D9B1FA-C220-4E44-B9E0-89F5152D066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3831" y="10864779"/>
            <a:ext cx="322705" cy="504000"/>
          </a:xfrm>
          <a:prstGeom prst="rect">
            <a:avLst/>
          </a:prstGeom>
        </p:spPr>
      </p:pic>
      <p:sp>
        <p:nvSpPr>
          <p:cNvPr id="516" name="矩形 1">
            <a:extLst>
              <a:ext uri="{FF2B5EF4-FFF2-40B4-BE49-F238E27FC236}">
                <a16:creationId xmlns:a16="http://schemas.microsoft.com/office/drawing/2014/main" id="{65D5EFE4-03CB-495D-96F8-CD556934D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73999" y="10858168"/>
            <a:ext cx="1440000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176713"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體育辦公室</a:t>
            </a:r>
          </a:p>
        </p:txBody>
      </p:sp>
      <p:grpSp>
        <p:nvGrpSpPr>
          <p:cNvPr id="602" name="群組 601">
            <a:extLst>
              <a:ext uri="{FF2B5EF4-FFF2-40B4-BE49-F238E27FC236}">
                <a16:creationId xmlns:a16="http://schemas.microsoft.com/office/drawing/2014/main" id="{53A79435-871E-409C-8F69-B799194497A9}"/>
              </a:ext>
            </a:extLst>
          </p:cNvPr>
          <p:cNvGrpSpPr/>
          <p:nvPr/>
        </p:nvGrpSpPr>
        <p:grpSpPr>
          <a:xfrm rot="5400000">
            <a:off x="16855338" y="21623997"/>
            <a:ext cx="147766" cy="819291"/>
            <a:chOff x="17870487" y="22128163"/>
            <a:chExt cx="476483" cy="980797"/>
          </a:xfrm>
        </p:grpSpPr>
        <p:sp>
          <p:nvSpPr>
            <p:cNvPr id="603" name="矩形 1">
              <a:extLst>
                <a:ext uri="{FF2B5EF4-FFF2-40B4-BE49-F238E27FC236}">
                  <a16:creationId xmlns:a16="http://schemas.microsoft.com/office/drawing/2014/main" id="{467AD1C8-5C9D-44C1-A73F-FEE0B1E9F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0487" y="22128163"/>
              <a:ext cx="475242" cy="9807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604" name="直線接點 603">
              <a:extLst>
                <a:ext uri="{FF2B5EF4-FFF2-40B4-BE49-F238E27FC236}">
                  <a16:creationId xmlns:a16="http://schemas.microsoft.com/office/drawing/2014/main" id="{24693816-A89F-4F2F-83CF-8A73FC4BDD4D}"/>
                </a:ext>
              </a:extLst>
            </p:cNvPr>
            <p:cNvCxnSpPr/>
            <p:nvPr/>
          </p:nvCxnSpPr>
          <p:spPr bwMode="auto">
            <a:xfrm>
              <a:off x="17873662" y="2219677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5" name="直線接點 604">
              <a:extLst>
                <a:ext uri="{FF2B5EF4-FFF2-40B4-BE49-F238E27FC236}">
                  <a16:creationId xmlns:a16="http://schemas.microsoft.com/office/drawing/2014/main" id="{00C0653A-A606-4369-9021-2F868766B30F}"/>
                </a:ext>
              </a:extLst>
            </p:cNvPr>
            <p:cNvCxnSpPr/>
            <p:nvPr/>
          </p:nvCxnSpPr>
          <p:spPr bwMode="auto">
            <a:xfrm>
              <a:off x="17875870" y="2226877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6" name="直線接點 605">
              <a:extLst>
                <a:ext uri="{FF2B5EF4-FFF2-40B4-BE49-F238E27FC236}">
                  <a16:creationId xmlns:a16="http://schemas.microsoft.com/office/drawing/2014/main" id="{0B9FB527-C473-4612-BCC3-57D5ADFA2C11}"/>
                </a:ext>
              </a:extLst>
            </p:cNvPr>
            <p:cNvCxnSpPr/>
            <p:nvPr/>
          </p:nvCxnSpPr>
          <p:spPr bwMode="auto">
            <a:xfrm>
              <a:off x="17875870" y="2234078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7" name="直線接點 606">
              <a:extLst>
                <a:ext uri="{FF2B5EF4-FFF2-40B4-BE49-F238E27FC236}">
                  <a16:creationId xmlns:a16="http://schemas.microsoft.com/office/drawing/2014/main" id="{10B95098-F93B-45CC-B7F7-FE5E957D7A15}"/>
                </a:ext>
              </a:extLst>
            </p:cNvPr>
            <p:cNvCxnSpPr/>
            <p:nvPr/>
          </p:nvCxnSpPr>
          <p:spPr bwMode="auto">
            <a:xfrm>
              <a:off x="17875870" y="2241279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8" name="直線接點 607">
              <a:extLst>
                <a:ext uri="{FF2B5EF4-FFF2-40B4-BE49-F238E27FC236}">
                  <a16:creationId xmlns:a16="http://schemas.microsoft.com/office/drawing/2014/main" id="{4A267072-A751-4087-836C-7FD7C4767A0C}"/>
                </a:ext>
              </a:extLst>
            </p:cNvPr>
            <p:cNvCxnSpPr/>
            <p:nvPr/>
          </p:nvCxnSpPr>
          <p:spPr bwMode="auto">
            <a:xfrm>
              <a:off x="17875870" y="2248480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9" name="直線接點 608">
              <a:extLst>
                <a:ext uri="{FF2B5EF4-FFF2-40B4-BE49-F238E27FC236}">
                  <a16:creationId xmlns:a16="http://schemas.microsoft.com/office/drawing/2014/main" id="{DF41A516-4CA0-48C6-8633-A5989BC4A7A2}"/>
                </a:ext>
              </a:extLst>
            </p:cNvPr>
            <p:cNvCxnSpPr/>
            <p:nvPr/>
          </p:nvCxnSpPr>
          <p:spPr bwMode="auto">
            <a:xfrm>
              <a:off x="17875870" y="2255681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0" name="直線接點 609">
              <a:extLst>
                <a:ext uri="{FF2B5EF4-FFF2-40B4-BE49-F238E27FC236}">
                  <a16:creationId xmlns:a16="http://schemas.microsoft.com/office/drawing/2014/main" id="{A61E3F27-AF0F-4034-9793-8E199A07987B}"/>
                </a:ext>
              </a:extLst>
            </p:cNvPr>
            <p:cNvCxnSpPr/>
            <p:nvPr/>
          </p:nvCxnSpPr>
          <p:spPr bwMode="auto">
            <a:xfrm>
              <a:off x="17875870" y="2262881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1" name="直線接點 610">
              <a:extLst>
                <a:ext uri="{FF2B5EF4-FFF2-40B4-BE49-F238E27FC236}">
                  <a16:creationId xmlns:a16="http://schemas.microsoft.com/office/drawing/2014/main" id="{74154A5E-920A-40B7-ABA4-8CF1E070FCBF}"/>
                </a:ext>
              </a:extLst>
            </p:cNvPr>
            <p:cNvCxnSpPr/>
            <p:nvPr/>
          </p:nvCxnSpPr>
          <p:spPr bwMode="auto">
            <a:xfrm>
              <a:off x="17878078" y="2270082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2" name="直線接點 611">
              <a:extLst>
                <a:ext uri="{FF2B5EF4-FFF2-40B4-BE49-F238E27FC236}">
                  <a16:creationId xmlns:a16="http://schemas.microsoft.com/office/drawing/2014/main" id="{126C35D5-18A7-4449-9F93-D1205FBC8262}"/>
                </a:ext>
              </a:extLst>
            </p:cNvPr>
            <p:cNvCxnSpPr/>
            <p:nvPr/>
          </p:nvCxnSpPr>
          <p:spPr bwMode="auto">
            <a:xfrm>
              <a:off x="17878078" y="2277283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3" name="直線接點 612">
              <a:extLst>
                <a:ext uri="{FF2B5EF4-FFF2-40B4-BE49-F238E27FC236}">
                  <a16:creationId xmlns:a16="http://schemas.microsoft.com/office/drawing/2014/main" id="{A81D508D-3106-480E-9DD6-C1FBADA1AF0B}"/>
                </a:ext>
              </a:extLst>
            </p:cNvPr>
            <p:cNvCxnSpPr/>
            <p:nvPr/>
          </p:nvCxnSpPr>
          <p:spPr bwMode="auto">
            <a:xfrm>
              <a:off x="17878078" y="2284484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4" name="直線接點 613">
              <a:extLst>
                <a:ext uri="{FF2B5EF4-FFF2-40B4-BE49-F238E27FC236}">
                  <a16:creationId xmlns:a16="http://schemas.microsoft.com/office/drawing/2014/main" id="{A266A328-D74A-4049-A20A-14D1010AB176}"/>
                </a:ext>
              </a:extLst>
            </p:cNvPr>
            <p:cNvCxnSpPr/>
            <p:nvPr/>
          </p:nvCxnSpPr>
          <p:spPr bwMode="auto">
            <a:xfrm>
              <a:off x="17878078" y="2291685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5" name="直線接點 614">
              <a:extLst>
                <a:ext uri="{FF2B5EF4-FFF2-40B4-BE49-F238E27FC236}">
                  <a16:creationId xmlns:a16="http://schemas.microsoft.com/office/drawing/2014/main" id="{D0521E61-117B-41D8-A4E8-90A4271DA2D8}"/>
                </a:ext>
              </a:extLst>
            </p:cNvPr>
            <p:cNvCxnSpPr/>
            <p:nvPr/>
          </p:nvCxnSpPr>
          <p:spPr bwMode="auto">
            <a:xfrm>
              <a:off x="17878078" y="2298885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6" name="直線接點 615">
              <a:extLst>
                <a:ext uri="{FF2B5EF4-FFF2-40B4-BE49-F238E27FC236}">
                  <a16:creationId xmlns:a16="http://schemas.microsoft.com/office/drawing/2014/main" id="{4546C95A-8E9A-4CD2-906C-AFB7EB5FAA2C}"/>
                </a:ext>
              </a:extLst>
            </p:cNvPr>
            <p:cNvCxnSpPr/>
            <p:nvPr/>
          </p:nvCxnSpPr>
          <p:spPr bwMode="auto">
            <a:xfrm>
              <a:off x="17875870" y="2306086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87" name="群組 686">
            <a:extLst>
              <a:ext uri="{FF2B5EF4-FFF2-40B4-BE49-F238E27FC236}">
                <a16:creationId xmlns:a16="http://schemas.microsoft.com/office/drawing/2014/main" id="{5D18C2E5-5BA2-4763-9D3C-D1229CC94B65}"/>
              </a:ext>
            </a:extLst>
          </p:cNvPr>
          <p:cNvGrpSpPr/>
          <p:nvPr/>
        </p:nvGrpSpPr>
        <p:grpSpPr>
          <a:xfrm>
            <a:off x="12567785" y="17596963"/>
            <a:ext cx="476483" cy="710472"/>
            <a:chOff x="17870487" y="22128163"/>
            <a:chExt cx="476483" cy="980797"/>
          </a:xfrm>
        </p:grpSpPr>
        <p:sp>
          <p:nvSpPr>
            <p:cNvPr id="688" name="矩形 1">
              <a:extLst>
                <a:ext uri="{FF2B5EF4-FFF2-40B4-BE49-F238E27FC236}">
                  <a16:creationId xmlns:a16="http://schemas.microsoft.com/office/drawing/2014/main" id="{287E2642-829F-4122-928D-EADECE3A2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0487" y="22128163"/>
              <a:ext cx="475242" cy="9807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4176713">
                <a:spcBef>
                  <a:spcPct val="20000"/>
                </a:spcBef>
                <a:buChar char="•"/>
                <a:defRPr kumimoji="1" sz="146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1pPr>
              <a:lvl2pPr marL="742950" indent="-285750" defTabSz="4176713">
                <a:spcBef>
                  <a:spcPct val="20000"/>
                </a:spcBef>
                <a:buChar char="–"/>
                <a:defRPr kumimoji="1" sz="128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2pPr>
              <a:lvl3pPr marL="1143000" indent="-228600" defTabSz="4176713">
                <a:spcBef>
                  <a:spcPct val="20000"/>
                </a:spcBef>
                <a:buChar char="•"/>
                <a:defRPr kumimoji="1" sz="110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3pPr>
              <a:lvl4pPr marL="1600200" indent="-228600" defTabSz="4176713">
                <a:spcBef>
                  <a:spcPct val="20000"/>
                </a:spcBef>
                <a:buChar char="–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4pPr>
              <a:lvl5pPr marL="2057400" indent="-228600" defTabSz="4176713">
                <a:spcBef>
                  <a:spcPct val="20000"/>
                </a:spcBef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5pPr>
              <a:lvl6pPr marL="25146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6pPr>
              <a:lvl7pPr marL="29718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7pPr>
              <a:lvl8pPr marL="34290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8pPr>
              <a:lvl9pPr marL="3886200" indent="-228600" defTabSz="417671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9100">
                  <a:solidFill>
                    <a:schemeClr val="tx1"/>
                  </a:solidFill>
                  <a:latin typeface="Arial" panose="020B0604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689" name="直線接點 688">
              <a:extLst>
                <a:ext uri="{FF2B5EF4-FFF2-40B4-BE49-F238E27FC236}">
                  <a16:creationId xmlns:a16="http://schemas.microsoft.com/office/drawing/2014/main" id="{C26EC952-8636-4D88-9130-429E99FB93B9}"/>
                </a:ext>
              </a:extLst>
            </p:cNvPr>
            <p:cNvCxnSpPr/>
            <p:nvPr/>
          </p:nvCxnSpPr>
          <p:spPr bwMode="auto">
            <a:xfrm>
              <a:off x="17873662" y="2219677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0" name="直線接點 689">
              <a:extLst>
                <a:ext uri="{FF2B5EF4-FFF2-40B4-BE49-F238E27FC236}">
                  <a16:creationId xmlns:a16="http://schemas.microsoft.com/office/drawing/2014/main" id="{E7384FE8-443E-406C-8543-E500AE3A4095}"/>
                </a:ext>
              </a:extLst>
            </p:cNvPr>
            <p:cNvCxnSpPr/>
            <p:nvPr/>
          </p:nvCxnSpPr>
          <p:spPr bwMode="auto">
            <a:xfrm>
              <a:off x="17875870" y="2226877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1" name="直線接點 690">
              <a:extLst>
                <a:ext uri="{FF2B5EF4-FFF2-40B4-BE49-F238E27FC236}">
                  <a16:creationId xmlns:a16="http://schemas.microsoft.com/office/drawing/2014/main" id="{04B2665C-7BF4-4936-ABEC-D4A85625A928}"/>
                </a:ext>
              </a:extLst>
            </p:cNvPr>
            <p:cNvCxnSpPr/>
            <p:nvPr/>
          </p:nvCxnSpPr>
          <p:spPr bwMode="auto">
            <a:xfrm>
              <a:off x="17875870" y="2234078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2" name="直線接點 691">
              <a:extLst>
                <a:ext uri="{FF2B5EF4-FFF2-40B4-BE49-F238E27FC236}">
                  <a16:creationId xmlns:a16="http://schemas.microsoft.com/office/drawing/2014/main" id="{5264D1CD-FA00-4FF5-813E-AF390F415B4F}"/>
                </a:ext>
              </a:extLst>
            </p:cNvPr>
            <p:cNvCxnSpPr/>
            <p:nvPr/>
          </p:nvCxnSpPr>
          <p:spPr bwMode="auto">
            <a:xfrm>
              <a:off x="17875870" y="2241279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3" name="直線接點 692">
              <a:extLst>
                <a:ext uri="{FF2B5EF4-FFF2-40B4-BE49-F238E27FC236}">
                  <a16:creationId xmlns:a16="http://schemas.microsoft.com/office/drawing/2014/main" id="{A51CD609-CA21-4E27-BCD8-9A7AF6557055}"/>
                </a:ext>
              </a:extLst>
            </p:cNvPr>
            <p:cNvCxnSpPr/>
            <p:nvPr/>
          </p:nvCxnSpPr>
          <p:spPr bwMode="auto">
            <a:xfrm>
              <a:off x="17875870" y="2248480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4" name="直線接點 693">
              <a:extLst>
                <a:ext uri="{FF2B5EF4-FFF2-40B4-BE49-F238E27FC236}">
                  <a16:creationId xmlns:a16="http://schemas.microsoft.com/office/drawing/2014/main" id="{768C41BE-D612-4938-8B58-7E8ED688A619}"/>
                </a:ext>
              </a:extLst>
            </p:cNvPr>
            <p:cNvCxnSpPr/>
            <p:nvPr/>
          </p:nvCxnSpPr>
          <p:spPr bwMode="auto">
            <a:xfrm>
              <a:off x="17875870" y="2255681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5" name="直線接點 694">
              <a:extLst>
                <a:ext uri="{FF2B5EF4-FFF2-40B4-BE49-F238E27FC236}">
                  <a16:creationId xmlns:a16="http://schemas.microsoft.com/office/drawing/2014/main" id="{C7AC9F44-A9BD-4633-A32A-F41FB181AEA1}"/>
                </a:ext>
              </a:extLst>
            </p:cNvPr>
            <p:cNvCxnSpPr/>
            <p:nvPr/>
          </p:nvCxnSpPr>
          <p:spPr bwMode="auto">
            <a:xfrm>
              <a:off x="17875870" y="2262881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6" name="直線接點 695">
              <a:extLst>
                <a:ext uri="{FF2B5EF4-FFF2-40B4-BE49-F238E27FC236}">
                  <a16:creationId xmlns:a16="http://schemas.microsoft.com/office/drawing/2014/main" id="{875C3222-953F-49F6-9355-CF82B2B590DE}"/>
                </a:ext>
              </a:extLst>
            </p:cNvPr>
            <p:cNvCxnSpPr/>
            <p:nvPr/>
          </p:nvCxnSpPr>
          <p:spPr bwMode="auto">
            <a:xfrm>
              <a:off x="17878078" y="2270082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7" name="直線接點 696">
              <a:extLst>
                <a:ext uri="{FF2B5EF4-FFF2-40B4-BE49-F238E27FC236}">
                  <a16:creationId xmlns:a16="http://schemas.microsoft.com/office/drawing/2014/main" id="{8B4586E6-9544-4447-9E1A-93F1E868E515}"/>
                </a:ext>
              </a:extLst>
            </p:cNvPr>
            <p:cNvCxnSpPr/>
            <p:nvPr/>
          </p:nvCxnSpPr>
          <p:spPr bwMode="auto">
            <a:xfrm>
              <a:off x="17878078" y="22772835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8" name="直線接點 697">
              <a:extLst>
                <a:ext uri="{FF2B5EF4-FFF2-40B4-BE49-F238E27FC236}">
                  <a16:creationId xmlns:a16="http://schemas.microsoft.com/office/drawing/2014/main" id="{CF9F4754-07CB-4191-A8C9-BF1D2B51A10F}"/>
                </a:ext>
              </a:extLst>
            </p:cNvPr>
            <p:cNvCxnSpPr/>
            <p:nvPr/>
          </p:nvCxnSpPr>
          <p:spPr bwMode="auto">
            <a:xfrm>
              <a:off x="17878078" y="22844843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9" name="直線接點 698">
              <a:extLst>
                <a:ext uri="{FF2B5EF4-FFF2-40B4-BE49-F238E27FC236}">
                  <a16:creationId xmlns:a16="http://schemas.microsoft.com/office/drawing/2014/main" id="{2EB3AECD-06E7-4D93-98A1-86C3292094C6}"/>
                </a:ext>
              </a:extLst>
            </p:cNvPr>
            <p:cNvCxnSpPr/>
            <p:nvPr/>
          </p:nvCxnSpPr>
          <p:spPr bwMode="auto">
            <a:xfrm>
              <a:off x="17878078" y="22916851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0" name="直線接點 699">
              <a:extLst>
                <a:ext uri="{FF2B5EF4-FFF2-40B4-BE49-F238E27FC236}">
                  <a16:creationId xmlns:a16="http://schemas.microsoft.com/office/drawing/2014/main" id="{E19B14FE-6717-4B3D-9610-77EDADF50474}"/>
                </a:ext>
              </a:extLst>
            </p:cNvPr>
            <p:cNvCxnSpPr/>
            <p:nvPr/>
          </p:nvCxnSpPr>
          <p:spPr bwMode="auto">
            <a:xfrm>
              <a:off x="17878078" y="22988859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1" name="直線接點 700">
              <a:extLst>
                <a:ext uri="{FF2B5EF4-FFF2-40B4-BE49-F238E27FC236}">
                  <a16:creationId xmlns:a16="http://schemas.microsoft.com/office/drawing/2014/main" id="{888B94C0-A16F-4DA2-9145-9A6689451CA8}"/>
                </a:ext>
              </a:extLst>
            </p:cNvPr>
            <p:cNvCxnSpPr/>
            <p:nvPr/>
          </p:nvCxnSpPr>
          <p:spPr bwMode="auto">
            <a:xfrm>
              <a:off x="17875870" y="23060867"/>
              <a:ext cx="46889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753" name="矩形 752">
            <a:extLst>
              <a:ext uri="{FF2B5EF4-FFF2-40B4-BE49-F238E27FC236}">
                <a16:creationId xmlns:a16="http://schemas.microsoft.com/office/drawing/2014/main" id="{E2253DDD-7130-4396-9A9F-824CD0198E02}"/>
              </a:ext>
            </a:extLst>
          </p:cNvPr>
          <p:cNvSpPr/>
          <p:nvPr/>
        </p:nvSpPr>
        <p:spPr bwMode="auto">
          <a:xfrm>
            <a:off x="16860502" y="10681088"/>
            <a:ext cx="1889589" cy="28947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北側門</a:t>
            </a:r>
          </a:p>
        </p:txBody>
      </p:sp>
      <p:sp>
        <p:nvSpPr>
          <p:cNvPr id="754" name="矩形 753">
            <a:extLst>
              <a:ext uri="{FF2B5EF4-FFF2-40B4-BE49-F238E27FC236}">
                <a16:creationId xmlns:a16="http://schemas.microsoft.com/office/drawing/2014/main" id="{3D0000C6-FE4A-44CF-BFD5-99CFBF5232F5}"/>
              </a:ext>
            </a:extLst>
          </p:cNvPr>
          <p:cNvSpPr/>
          <p:nvPr/>
        </p:nvSpPr>
        <p:spPr bwMode="auto">
          <a:xfrm rot="5400000">
            <a:off x="20689798" y="12482263"/>
            <a:ext cx="1359960" cy="3387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東</a:t>
            </a:r>
            <a:r>
              <a:rPr kumimoji="1" lang="zh-TW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側門</a:t>
            </a:r>
          </a:p>
        </p:txBody>
      </p:sp>
      <p:sp>
        <p:nvSpPr>
          <p:cNvPr id="755" name="矩形 754">
            <a:extLst>
              <a:ext uri="{FF2B5EF4-FFF2-40B4-BE49-F238E27FC236}">
                <a16:creationId xmlns:a16="http://schemas.microsoft.com/office/drawing/2014/main" id="{CD82D7F6-8EDD-4921-B1EF-16B715708403}"/>
              </a:ext>
            </a:extLst>
          </p:cNvPr>
          <p:cNvSpPr/>
          <p:nvPr/>
        </p:nvSpPr>
        <p:spPr bwMode="auto">
          <a:xfrm rot="21180937">
            <a:off x="17410830" y="14387094"/>
            <a:ext cx="1889589" cy="28947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1767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南</a:t>
            </a:r>
            <a:r>
              <a:rPr kumimoji="1" lang="zh-TW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側門</a:t>
            </a:r>
          </a:p>
        </p:txBody>
      </p:sp>
      <p:sp>
        <p:nvSpPr>
          <p:cNvPr id="760" name="矩形 759"/>
          <p:cNvSpPr/>
          <p:nvPr/>
        </p:nvSpPr>
        <p:spPr>
          <a:xfrm>
            <a:off x="17664114" y="22218650"/>
            <a:ext cx="3021004" cy="813255"/>
          </a:xfrm>
          <a:prstGeom prst="rect">
            <a:avLst/>
          </a:prstGeom>
          <a:solidFill>
            <a:schemeClr val="bg2"/>
          </a:solidFill>
          <a:ln w="635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4400" b="1" kern="0" dirty="0">
                <a:solidFill>
                  <a:sysClr val="windowText" lastClr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各校</a:t>
            </a:r>
            <a:r>
              <a:rPr kumimoji="0" lang="zh-TW" altLang="en-US" sz="4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標楷體" panose="03000509000000000000" pitchFamily="65" charset="-120"/>
                <a:ea typeface="標楷體" panose="03000509000000000000" pitchFamily="65" charset="-120"/>
                <a:cs typeface="+mn-cs"/>
              </a:rPr>
              <a:t>報到處</a:t>
            </a:r>
            <a:endParaRPr kumimoji="0" lang="en-US" altLang="zh-TW" sz="4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標楷體" panose="03000509000000000000" pitchFamily="65" charset="-120"/>
              <a:ea typeface="標楷體" panose="03000509000000000000" pitchFamily="65" charset="-120"/>
              <a:cs typeface="+mn-cs"/>
            </a:endParaRPr>
          </a:p>
        </p:txBody>
      </p:sp>
      <p:sp>
        <p:nvSpPr>
          <p:cNvPr id="771" name="矩形 770"/>
          <p:cNvSpPr/>
          <p:nvPr/>
        </p:nvSpPr>
        <p:spPr bwMode="auto">
          <a:xfrm rot="3300000">
            <a:off x="10924326" y="23219564"/>
            <a:ext cx="449133" cy="777875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773" name="矩形 772"/>
          <p:cNvSpPr/>
          <p:nvPr/>
        </p:nvSpPr>
        <p:spPr bwMode="auto">
          <a:xfrm rot="990484">
            <a:off x="9686193" y="22539326"/>
            <a:ext cx="446087" cy="776287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774" name="矩形 773"/>
          <p:cNvSpPr/>
          <p:nvPr/>
        </p:nvSpPr>
        <p:spPr bwMode="auto">
          <a:xfrm rot="990484">
            <a:off x="10106064" y="22711652"/>
            <a:ext cx="446087" cy="776287"/>
          </a:xfrm>
          <a:prstGeom prst="rect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defTabSz="4176713" eaLnBrk="1" hangingPunct="1">
              <a:defRPr/>
            </a:pPr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17" name="文字方塊 192"/>
          <p:cNvSpPr txBox="1">
            <a:spLocks noChangeArrowheads="1"/>
          </p:cNvSpPr>
          <p:nvPr/>
        </p:nvSpPr>
        <p:spPr bwMode="auto">
          <a:xfrm>
            <a:off x="9817384" y="26229258"/>
            <a:ext cx="287782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40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長官、評審停車位</a:t>
            </a:r>
          </a:p>
        </p:txBody>
      </p:sp>
      <p:sp>
        <p:nvSpPr>
          <p:cNvPr id="780" name="文字方塊 157"/>
          <p:cNvSpPr txBox="1">
            <a:spLocks noChangeArrowheads="1"/>
          </p:cNvSpPr>
          <p:nvPr/>
        </p:nvSpPr>
        <p:spPr bwMode="auto">
          <a:xfrm rot="21060000">
            <a:off x="23845524" y="17398453"/>
            <a:ext cx="3914611" cy="400110"/>
          </a:xfrm>
          <a:prstGeom prst="rect">
            <a:avLst/>
          </a:prstGeom>
          <a:solidFill>
            <a:srgbClr val="00B0F0">
              <a:alpha val="25000"/>
            </a:srgbClr>
          </a:solidFill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轉播室</a:t>
            </a:r>
          </a:p>
        </p:txBody>
      </p:sp>
      <p:sp>
        <p:nvSpPr>
          <p:cNvPr id="781" name="文字方塊 157"/>
          <p:cNvSpPr txBox="1">
            <a:spLocks noChangeArrowheads="1"/>
          </p:cNvSpPr>
          <p:nvPr/>
        </p:nvSpPr>
        <p:spPr bwMode="auto">
          <a:xfrm rot="21060000">
            <a:off x="23638638" y="16111707"/>
            <a:ext cx="893189" cy="1015663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準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備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室</a:t>
            </a:r>
          </a:p>
        </p:txBody>
      </p:sp>
      <p:sp>
        <p:nvSpPr>
          <p:cNvPr id="849" name="矩形 293"/>
          <p:cNvSpPr>
            <a:spLocks noChangeArrowheads="1"/>
          </p:cNvSpPr>
          <p:nvPr/>
        </p:nvSpPr>
        <p:spPr bwMode="auto">
          <a:xfrm>
            <a:off x="13886881" y="24170063"/>
            <a:ext cx="1199363" cy="1272192"/>
          </a:xfrm>
          <a:prstGeom prst="rect">
            <a:avLst/>
          </a:prstGeom>
          <a:solidFill>
            <a:srgbClr val="FFC000"/>
          </a:solidFill>
          <a:ln w="63500">
            <a:solidFill>
              <a:srgbClr val="FF000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defTabSz="4176713" eaLnBrk="0" hangingPunct="0"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defTabSz="4176713" eaLnBrk="0" fontAlgn="base" hangingPunct="0">
              <a:spcBef>
                <a:spcPct val="0"/>
              </a:spcBef>
              <a:spcAft>
                <a:spcPct val="0"/>
              </a:spcAft>
              <a:defRPr kumimoji="1" sz="8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停車入口</a:t>
            </a:r>
          </a:p>
        </p:txBody>
      </p:sp>
      <p:cxnSp>
        <p:nvCxnSpPr>
          <p:cNvPr id="851" name="直線單箭頭接點 850"/>
          <p:cNvCxnSpPr>
            <a:cxnSpLocks/>
          </p:cNvCxnSpPr>
          <p:nvPr/>
        </p:nvCxnSpPr>
        <p:spPr>
          <a:xfrm flipV="1">
            <a:off x="12545638" y="25039388"/>
            <a:ext cx="1124904" cy="1459162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2" name="直線單箭頭接點 851"/>
          <p:cNvCxnSpPr>
            <a:cxnSpLocks/>
          </p:cNvCxnSpPr>
          <p:nvPr/>
        </p:nvCxnSpPr>
        <p:spPr>
          <a:xfrm>
            <a:off x="15348370" y="25408122"/>
            <a:ext cx="2564054" cy="1524"/>
          </a:xfrm>
          <a:prstGeom prst="straightConnector1">
            <a:avLst/>
          </a:prstGeom>
          <a:ln w="1270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3" name="手繪多邊形 872"/>
          <p:cNvSpPr/>
          <p:nvPr/>
        </p:nvSpPr>
        <p:spPr>
          <a:xfrm>
            <a:off x="20173951" y="23241899"/>
            <a:ext cx="3219450" cy="2190750"/>
          </a:xfrm>
          <a:custGeom>
            <a:avLst/>
            <a:gdLst>
              <a:gd name="connsiteX0" fmla="*/ 0 w 5314950"/>
              <a:gd name="connsiteY0" fmla="*/ 264372 h 1401179"/>
              <a:gd name="connsiteX1" fmla="*/ 4400550 w 5314950"/>
              <a:gd name="connsiteY1" fmla="*/ 73872 h 1401179"/>
              <a:gd name="connsiteX2" fmla="*/ 3886200 w 5314950"/>
              <a:gd name="connsiteY2" fmla="*/ 1350222 h 1401179"/>
              <a:gd name="connsiteX3" fmla="*/ 5314950 w 5314950"/>
              <a:gd name="connsiteY3" fmla="*/ 1026372 h 1401179"/>
              <a:gd name="connsiteX0" fmla="*/ 0 w 5314950"/>
              <a:gd name="connsiteY0" fmla="*/ 264372 h 1401179"/>
              <a:gd name="connsiteX1" fmla="*/ 4400550 w 5314950"/>
              <a:gd name="connsiteY1" fmla="*/ 73872 h 1401179"/>
              <a:gd name="connsiteX2" fmla="*/ 3886200 w 5314950"/>
              <a:gd name="connsiteY2" fmla="*/ 1350222 h 1401179"/>
              <a:gd name="connsiteX3" fmla="*/ 5314950 w 5314950"/>
              <a:gd name="connsiteY3" fmla="*/ 1026372 h 1401179"/>
              <a:gd name="connsiteX0" fmla="*/ 0 w 5314950"/>
              <a:gd name="connsiteY0" fmla="*/ 299801 h 1436608"/>
              <a:gd name="connsiteX1" fmla="*/ 2743200 w 5314950"/>
              <a:gd name="connsiteY1" fmla="*/ 90251 h 1436608"/>
              <a:gd name="connsiteX2" fmla="*/ 4400550 w 5314950"/>
              <a:gd name="connsiteY2" fmla="*/ 109301 h 1436608"/>
              <a:gd name="connsiteX3" fmla="*/ 3886200 w 5314950"/>
              <a:gd name="connsiteY3" fmla="*/ 1385651 h 1436608"/>
              <a:gd name="connsiteX4" fmla="*/ 5314950 w 5314950"/>
              <a:gd name="connsiteY4" fmla="*/ 1061801 h 1436608"/>
              <a:gd name="connsiteX0" fmla="*/ 0 w 5314950"/>
              <a:gd name="connsiteY0" fmla="*/ 257189 h 1393996"/>
              <a:gd name="connsiteX1" fmla="*/ 2628900 w 5314950"/>
              <a:gd name="connsiteY1" fmla="*/ 257189 h 1393996"/>
              <a:gd name="connsiteX2" fmla="*/ 4400550 w 5314950"/>
              <a:gd name="connsiteY2" fmla="*/ 66689 h 1393996"/>
              <a:gd name="connsiteX3" fmla="*/ 3886200 w 5314950"/>
              <a:gd name="connsiteY3" fmla="*/ 1343039 h 1393996"/>
              <a:gd name="connsiteX4" fmla="*/ 5314950 w 5314950"/>
              <a:gd name="connsiteY4" fmla="*/ 1019189 h 1393996"/>
              <a:gd name="connsiteX0" fmla="*/ 0 w 5314950"/>
              <a:gd name="connsiteY0" fmla="*/ 1448632 h 2672534"/>
              <a:gd name="connsiteX1" fmla="*/ 2628900 w 5314950"/>
              <a:gd name="connsiteY1" fmla="*/ 1448632 h 2672534"/>
              <a:gd name="connsiteX2" fmla="*/ 3219450 w 5314950"/>
              <a:gd name="connsiteY2" fmla="*/ 19882 h 2672534"/>
              <a:gd name="connsiteX3" fmla="*/ 3886200 w 5314950"/>
              <a:gd name="connsiteY3" fmla="*/ 2534482 h 2672534"/>
              <a:gd name="connsiteX4" fmla="*/ 5314950 w 5314950"/>
              <a:gd name="connsiteY4" fmla="*/ 2210632 h 2672534"/>
              <a:gd name="connsiteX0" fmla="*/ 0 w 5314950"/>
              <a:gd name="connsiteY0" fmla="*/ 1911088 h 2689665"/>
              <a:gd name="connsiteX1" fmla="*/ 2628900 w 5314950"/>
              <a:gd name="connsiteY1" fmla="*/ 1911088 h 2689665"/>
              <a:gd name="connsiteX2" fmla="*/ 3219450 w 5314950"/>
              <a:gd name="connsiteY2" fmla="*/ 482338 h 2689665"/>
              <a:gd name="connsiteX3" fmla="*/ 3105150 w 5314950"/>
              <a:gd name="connsiteY3" fmla="*/ 82288 h 2689665"/>
              <a:gd name="connsiteX4" fmla="*/ 5314950 w 5314950"/>
              <a:gd name="connsiteY4" fmla="*/ 2673088 h 2689665"/>
              <a:gd name="connsiteX0" fmla="*/ 0 w 3384986"/>
              <a:gd name="connsiteY0" fmla="*/ 2476500 h 2485341"/>
              <a:gd name="connsiteX1" fmla="*/ 2628900 w 3384986"/>
              <a:gd name="connsiteY1" fmla="*/ 2476500 h 2485341"/>
              <a:gd name="connsiteX2" fmla="*/ 3219450 w 3384986"/>
              <a:gd name="connsiteY2" fmla="*/ 1047750 h 2485341"/>
              <a:gd name="connsiteX3" fmla="*/ 3105150 w 3384986"/>
              <a:gd name="connsiteY3" fmla="*/ 647700 h 2485341"/>
              <a:gd name="connsiteX4" fmla="*/ 800100 w 3384986"/>
              <a:gd name="connsiteY4" fmla="*/ 0 h 2485341"/>
              <a:gd name="connsiteX0" fmla="*/ 0 w 3444240"/>
              <a:gd name="connsiteY0" fmla="*/ 2476500 h 2485341"/>
              <a:gd name="connsiteX1" fmla="*/ 2628900 w 3444240"/>
              <a:gd name="connsiteY1" fmla="*/ 2476500 h 2485341"/>
              <a:gd name="connsiteX2" fmla="*/ 3314700 w 3444240"/>
              <a:gd name="connsiteY2" fmla="*/ 1638300 h 2485341"/>
              <a:gd name="connsiteX3" fmla="*/ 3105150 w 3444240"/>
              <a:gd name="connsiteY3" fmla="*/ 647700 h 2485341"/>
              <a:gd name="connsiteX4" fmla="*/ 800100 w 3444240"/>
              <a:gd name="connsiteY4" fmla="*/ 0 h 2485341"/>
              <a:gd name="connsiteX0" fmla="*/ 0 w 3418838"/>
              <a:gd name="connsiteY0" fmla="*/ 2476500 h 2485341"/>
              <a:gd name="connsiteX1" fmla="*/ 2628900 w 3418838"/>
              <a:gd name="connsiteY1" fmla="*/ 2476500 h 2485341"/>
              <a:gd name="connsiteX2" fmla="*/ 3314700 w 3418838"/>
              <a:gd name="connsiteY2" fmla="*/ 1638300 h 2485341"/>
              <a:gd name="connsiteX3" fmla="*/ 3028950 w 3418838"/>
              <a:gd name="connsiteY3" fmla="*/ 514350 h 2485341"/>
              <a:gd name="connsiteX4" fmla="*/ 800100 w 3418838"/>
              <a:gd name="connsiteY4" fmla="*/ 0 h 2485341"/>
              <a:gd name="connsiteX0" fmla="*/ 0 w 3451265"/>
              <a:gd name="connsiteY0" fmla="*/ 2247900 h 2256741"/>
              <a:gd name="connsiteX1" fmla="*/ 2628900 w 3451265"/>
              <a:gd name="connsiteY1" fmla="*/ 2247900 h 2256741"/>
              <a:gd name="connsiteX2" fmla="*/ 3314700 w 3451265"/>
              <a:gd name="connsiteY2" fmla="*/ 1409700 h 2256741"/>
              <a:gd name="connsiteX3" fmla="*/ 3028950 w 3451265"/>
              <a:gd name="connsiteY3" fmla="*/ 285750 h 2256741"/>
              <a:gd name="connsiteX4" fmla="*/ 95250 w 3451265"/>
              <a:gd name="connsiteY4" fmla="*/ 0 h 2256741"/>
              <a:gd name="connsiteX0" fmla="*/ 0 w 3451265"/>
              <a:gd name="connsiteY0" fmla="*/ 2247900 h 2247900"/>
              <a:gd name="connsiteX1" fmla="*/ 2628900 w 3451265"/>
              <a:gd name="connsiteY1" fmla="*/ 2247900 h 2247900"/>
              <a:gd name="connsiteX2" fmla="*/ 3314700 w 3451265"/>
              <a:gd name="connsiteY2" fmla="*/ 1409700 h 2247900"/>
              <a:gd name="connsiteX3" fmla="*/ 3028950 w 3451265"/>
              <a:gd name="connsiteY3" fmla="*/ 285750 h 2247900"/>
              <a:gd name="connsiteX4" fmla="*/ 95250 w 3451265"/>
              <a:gd name="connsiteY4" fmla="*/ 0 h 2247900"/>
              <a:gd name="connsiteX0" fmla="*/ 0 w 3451265"/>
              <a:gd name="connsiteY0" fmla="*/ 2247900 h 2247900"/>
              <a:gd name="connsiteX1" fmla="*/ 2628900 w 3451265"/>
              <a:gd name="connsiteY1" fmla="*/ 2247900 h 2247900"/>
              <a:gd name="connsiteX2" fmla="*/ 3314700 w 3451265"/>
              <a:gd name="connsiteY2" fmla="*/ 1409700 h 2247900"/>
              <a:gd name="connsiteX3" fmla="*/ 3028950 w 3451265"/>
              <a:gd name="connsiteY3" fmla="*/ 285750 h 2247900"/>
              <a:gd name="connsiteX4" fmla="*/ 95250 w 3451265"/>
              <a:gd name="connsiteY4" fmla="*/ 0 h 2247900"/>
              <a:gd name="connsiteX0" fmla="*/ 0 w 3314700"/>
              <a:gd name="connsiteY0" fmla="*/ 2247900 h 2247900"/>
              <a:gd name="connsiteX1" fmla="*/ 2628900 w 3314700"/>
              <a:gd name="connsiteY1" fmla="*/ 2247900 h 2247900"/>
              <a:gd name="connsiteX2" fmla="*/ 3314700 w 3314700"/>
              <a:gd name="connsiteY2" fmla="*/ 1409700 h 2247900"/>
              <a:gd name="connsiteX3" fmla="*/ 3028950 w 3314700"/>
              <a:gd name="connsiteY3" fmla="*/ 285750 h 2247900"/>
              <a:gd name="connsiteX4" fmla="*/ 95250 w 3314700"/>
              <a:gd name="connsiteY4" fmla="*/ 0 h 2247900"/>
              <a:gd name="connsiteX0" fmla="*/ 0 w 3314700"/>
              <a:gd name="connsiteY0" fmla="*/ 2247900 h 2266950"/>
              <a:gd name="connsiteX1" fmla="*/ 3219450 w 3314700"/>
              <a:gd name="connsiteY1" fmla="*/ 2266950 h 2266950"/>
              <a:gd name="connsiteX2" fmla="*/ 3314700 w 3314700"/>
              <a:gd name="connsiteY2" fmla="*/ 1409700 h 2266950"/>
              <a:gd name="connsiteX3" fmla="*/ 3028950 w 3314700"/>
              <a:gd name="connsiteY3" fmla="*/ 285750 h 2266950"/>
              <a:gd name="connsiteX4" fmla="*/ 95250 w 3314700"/>
              <a:gd name="connsiteY4" fmla="*/ 0 h 2266950"/>
              <a:gd name="connsiteX0" fmla="*/ 0 w 3314700"/>
              <a:gd name="connsiteY0" fmla="*/ 2247900 h 2266950"/>
              <a:gd name="connsiteX1" fmla="*/ 3219450 w 3314700"/>
              <a:gd name="connsiteY1" fmla="*/ 2266950 h 2266950"/>
              <a:gd name="connsiteX2" fmla="*/ 3314700 w 3314700"/>
              <a:gd name="connsiteY2" fmla="*/ 1409700 h 2266950"/>
              <a:gd name="connsiteX3" fmla="*/ 3314700 w 3314700"/>
              <a:gd name="connsiteY3" fmla="*/ 247650 h 2266950"/>
              <a:gd name="connsiteX4" fmla="*/ 95250 w 3314700"/>
              <a:gd name="connsiteY4" fmla="*/ 0 h 2266950"/>
              <a:gd name="connsiteX0" fmla="*/ 0 w 3517900"/>
              <a:gd name="connsiteY0" fmla="*/ 2305050 h 2324100"/>
              <a:gd name="connsiteX1" fmla="*/ 3219450 w 3517900"/>
              <a:gd name="connsiteY1" fmla="*/ 2324100 h 2324100"/>
              <a:gd name="connsiteX2" fmla="*/ 3314700 w 3517900"/>
              <a:gd name="connsiteY2" fmla="*/ 1466850 h 2324100"/>
              <a:gd name="connsiteX3" fmla="*/ 3314700 w 3517900"/>
              <a:gd name="connsiteY3" fmla="*/ 304800 h 2324100"/>
              <a:gd name="connsiteX4" fmla="*/ 571500 w 3517900"/>
              <a:gd name="connsiteY4" fmla="*/ 0 h 2324100"/>
              <a:gd name="connsiteX0" fmla="*/ 0 w 3314700"/>
              <a:gd name="connsiteY0" fmla="*/ 2305050 h 2324100"/>
              <a:gd name="connsiteX1" fmla="*/ 3219450 w 3314700"/>
              <a:gd name="connsiteY1" fmla="*/ 2324100 h 2324100"/>
              <a:gd name="connsiteX2" fmla="*/ 3314700 w 3314700"/>
              <a:gd name="connsiteY2" fmla="*/ 1466850 h 2324100"/>
              <a:gd name="connsiteX3" fmla="*/ 3314700 w 3314700"/>
              <a:gd name="connsiteY3" fmla="*/ 304800 h 2324100"/>
              <a:gd name="connsiteX4" fmla="*/ 571500 w 3314700"/>
              <a:gd name="connsiteY4" fmla="*/ 0 h 2324100"/>
              <a:gd name="connsiteX0" fmla="*/ 0 w 3314700"/>
              <a:gd name="connsiteY0" fmla="*/ 2305050 h 2324100"/>
              <a:gd name="connsiteX1" fmla="*/ 3219450 w 3314700"/>
              <a:gd name="connsiteY1" fmla="*/ 2324100 h 2324100"/>
              <a:gd name="connsiteX2" fmla="*/ 3314700 w 3314700"/>
              <a:gd name="connsiteY2" fmla="*/ 304800 h 2324100"/>
              <a:gd name="connsiteX3" fmla="*/ 571500 w 3314700"/>
              <a:gd name="connsiteY3" fmla="*/ 0 h 2324100"/>
              <a:gd name="connsiteX0" fmla="*/ 0 w 3219450"/>
              <a:gd name="connsiteY0" fmla="*/ 2305050 h 2324100"/>
              <a:gd name="connsiteX1" fmla="*/ 3219450 w 3219450"/>
              <a:gd name="connsiteY1" fmla="*/ 2324100 h 2324100"/>
              <a:gd name="connsiteX2" fmla="*/ 3162300 w 3219450"/>
              <a:gd name="connsiteY2" fmla="*/ 304800 h 2324100"/>
              <a:gd name="connsiteX3" fmla="*/ 571500 w 3219450"/>
              <a:gd name="connsiteY3" fmla="*/ 0 h 2324100"/>
              <a:gd name="connsiteX0" fmla="*/ 0 w 3238500"/>
              <a:gd name="connsiteY0" fmla="*/ 2305050 h 2324100"/>
              <a:gd name="connsiteX1" fmla="*/ 3219450 w 3238500"/>
              <a:gd name="connsiteY1" fmla="*/ 2324100 h 2324100"/>
              <a:gd name="connsiteX2" fmla="*/ 3238500 w 3238500"/>
              <a:gd name="connsiteY2" fmla="*/ 285750 h 2324100"/>
              <a:gd name="connsiteX3" fmla="*/ 571500 w 3238500"/>
              <a:gd name="connsiteY3" fmla="*/ 0 h 2324100"/>
              <a:gd name="connsiteX0" fmla="*/ 0 w 3238500"/>
              <a:gd name="connsiteY0" fmla="*/ 2305050 h 2324100"/>
              <a:gd name="connsiteX1" fmla="*/ 3219450 w 3238500"/>
              <a:gd name="connsiteY1" fmla="*/ 2324100 h 2324100"/>
              <a:gd name="connsiteX2" fmla="*/ 3238500 w 3238500"/>
              <a:gd name="connsiteY2" fmla="*/ 285750 h 2324100"/>
              <a:gd name="connsiteX3" fmla="*/ 571500 w 3238500"/>
              <a:gd name="connsiteY3" fmla="*/ 0 h 2324100"/>
              <a:gd name="connsiteX0" fmla="*/ 0 w 3219450"/>
              <a:gd name="connsiteY0" fmla="*/ 2305050 h 2324100"/>
              <a:gd name="connsiteX1" fmla="*/ 3219450 w 3219450"/>
              <a:gd name="connsiteY1" fmla="*/ 2324100 h 2324100"/>
              <a:gd name="connsiteX2" fmla="*/ 3200400 w 3219450"/>
              <a:gd name="connsiteY2" fmla="*/ 304800 h 2324100"/>
              <a:gd name="connsiteX3" fmla="*/ 571500 w 3219450"/>
              <a:gd name="connsiteY3" fmla="*/ 0 h 2324100"/>
              <a:gd name="connsiteX0" fmla="*/ 0 w 3219450"/>
              <a:gd name="connsiteY0" fmla="*/ 2305050 h 2324100"/>
              <a:gd name="connsiteX1" fmla="*/ 3219450 w 3219450"/>
              <a:gd name="connsiteY1" fmla="*/ 2324100 h 2324100"/>
              <a:gd name="connsiteX2" fmla="*/ 3200400 w 3219450"/>
              <a:gd name="connsiteY2" fmla="*/ 361950 h 2324100"/>
              <a:gd name="connsiteX3" fmla="*/ 571500 w 3219450"/>
              <a:gd name="connsiteY3" fmla="*/ 0 h 2324100"/>
              <a:gd name="connsiteX0" fmla="*/ 0 w 3219450"/>
              <a:gd name="connsiteY0" fmla="*/ 2305050 h 2324100"/>
              <a:gd name="connsiteX1" fmla="*/ 3219450 w 3219450"/>
              <a:gd name="connsiteY1" fmla="*/ 2324100 h 2324100"/>
              <a:gd name="connsiteX2" fmla="*/ 3219450 w 3219450"/>
              <a:gd name="connsiteY2" fmla="*/ 285750 h 2324100"/>
              <a:gd name="connsiteX3" fmla="*/ 571500 w 3219450"/>
              <a:gd name="connsiteY3" fmla="*/ 0 h 2324100"/>
              <a:gd name="connsiteX0" fmla="*/ 0 w 3424061"/>
              <a:gd name="connsiteY0" fmla="*/ 2228850 h 2247900"/>
              <a:gd name="connsiteX1" fmla="*/ 3219450 w 3424061"/>
              <a:gd name="connsiteY1" fmla="*/ 2247900 h 2247900"/>
              <a:gd name="connsiteX2" fmla="*/ 3219450 w 3424061"/>
              <a:gd name="connsiteY2" fmla="*/ 209550 h 2247900"/>
              <a:gd name="connsiteX3" fmla="*/ 457200 w 3424061"/>
              <a:gd name="connsiteY3" fmla="*/ 0 h 2247900"/>
              <a:gd name="connsiteX0" fmla="*/ 0 w 3593850"/>
              <a:gd name="connsiteY0" fmla="*/ 2228850 h 2247900"/>
              <a:gd name="connsiteX1" fmla="*/ 3219450 w 3593850"/>
              <a:gd name="connsiteY1" fmla="*/ 2247900 h 2247900"/>
              <a:gd name="connsiteX2" fmla="*/ 3219450 w 3593850"/>
              <a:gd name="connsiteY2" fmla="*/ 209550 h 2247900"/>
              <a:gd name="connsiteX3" fmla="*/ 457200 w 3593850"/>
              <a:gd name="connsiteY3" fmla="*/ 0 h 2247900"/>
              <a:gd name="connsiteX0" fmla="*/ 0 w 3219450"/>
              <a:gd name="connsiteY0" fmla="*/ 2228850 h 2247900"/>
              <a:gd name="connsiteX1" fmla="*/ 3219450 w 3219450"/>
              <a:gd name="connsiteY1" fmla="*/ 2247900 h 2247900"/>
              <a:gd name="connsiteX2" fmla="*/ 3219450 w 3219450"/>
              <a:gd name="connsiteY2" fmla="*/ 209550 h 2247900"/>
              <a:gd name="connsiteX3" fmla="*/ 457200 w 3219450"/>
              <a:gd name="connsiteY3" fmla="*/ 0 h 2247900"/>
              <a:gd name="connsiteX0" fmla="*/ 0 w 3219450"/>
              <a:gd name="connsiteY0" fmla="*/ 2228850 h 2247900"/>
              <a:gd name="connsiteX1" fmla="*/ 3219450 w 3219450"/>
              <a:gd name="connsiteY1" fmla="*/ 2247900 h 2247900"/>
              <a:gd name="connsiteX2" fmla="*/ 3219450 w 3219450"/>
              <a:gd name="connsiteY2" fmla="*/ 209550 h 2247900"/>
              <a:gd name="connsiteX3" fmla="*/ 457200 w 3219450"/>
              <a:gd name="connsiteY3" fmla="*/ 0 h 2247900"/>
              <a:gd name="connsiteX0" fmla="*/ 0 w 3219450"/>
              <a:gd name="connsiteY0" fmla="*/ 2228850 h 2247900"/>
              <a:gd name="connsiteX1" fmla="*/ 3219450 w 3219450"/>
              <a:gd name="connsiteY1" fmla="*/ 2247900 h 2247900"/>
              <a:gd name="connsiteX2" fmla="*/ 3219450 w 3219450"/>
              <a:gd name="connsiteY2" fmla="*/ 133350 h 2247900"/>
              <a:gd name="connsiteX3" fmla="*/ 457200 w 3219450"/>
              <a:gd name="connsiteY3" fmla="*/ 0 h 2247900"/>
              <a:gd name="connsiteX0" fmla="*/ 0 w 3429705"/>
              <a:gd name="connsiteY0" fmla="*/ 2273371 h 2292421"/>
              <a:gd name="connsiteX1" fmla="*/ 3219450 w 3429705"/>
              <a:gd name="connsiteY1" fmla="*/ 2292421 h 2292421"/>
              <a:gd name="connsiteX2" fmla="*/ 3219450 w 3429705"/>
              <a:gd name="connsiteY2" fmla="*/ 177871 h 2292421"/>
              <a:gd name="connsiteX3" fmla="*/ 381000 w 3429705"/>
              <a:gd name="connsiteY3" fmla="*/ 101671 h 2292421"/>
              <a:gd name="connsiteX0" fmla="*/ 0 w 3429705"/>
              <a:gd name="connsiteY0" fmla="*/ 2171700 h 2190750"/>
              <a:gd name="connsiteX1" fmla="*/ 3219450 w 3429705"/>
              <a:gd name="connsiteY1" fmla="*/ 2190750 h 2190750"/>
              <a:gd name="connsiteX2" fmla="*/ 3219450 w 3429705"/>
              <a:gd name="connsiteY2" fmla="*/ 76200 h 2190750"/>
              <a:gd name="connsiteX3" fmla="*/ 381000 w 3429705"/>
              <a:gd name="connsiteY3" fmla="*/ 0 h 2190750"/>
              <a:gd name="connsiteX0" fmla="*/ 0 w 3219450"/>
              <a:gd name="connsiteY0" fmla="*/ 2171700 h 2190750"/>
              <a:gd name="connsiteX1" fmla="*/ 3219450 w 3219450"/>
              <a:gd name="connsiteY1" fmla="*/ 2190750 h 2190750"/>
              <a:gd name="connsiteX2" fmla="*/ 3219450 w 3219450"/>
              <a:gd name="connsiteY2" fmla="*/ 76200 h 2190750"/>
              <a:gd name="connsiteX3" fmla="*/ 381000 w 3219450"/>
              <a:gd name="connsiteY3" fmla="*/ 0 h 219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9450" h="2190750">
                <a:moveTo>
                  <a:pt x="0" y="2171700"/>
                </a:moveTo>
                <a:lnTo>
                  <a:pt x="3219450" y="2190750"/>
                </a:lnTo>
                <a:lnTo>
                  <a:pt x="3219450" y="76200"/>
                </a:lnTo>
                <a:lnTo>
                  <a:pt x="381000" y="0"/>
                </a:lnTo>
              </a:path>
            </a:pathLst>
          </a:custGeom>
          <a:noFill/>
          <a:ln w="127000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0" name="文字方塊 1"/>
          <p:cNvSpPr txBox="1"/>
          <p:nvPr/>
        </p:nvSpPr>
        <p:spPr>
          <a:xfrm>
            <a:off x="18521027" y="18331456"/>
            <a:ext cx="4634504" cy="2131911"/>
          </a:xfrm>
          <a:prstGeom prst="rect">
            <a:avLst/>
          </a:prstGeom>
          <a:solidFill>
            <a:schemeClr val="lt1"/>
          </a:solidFill>
          <a:ln w="5715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000" dirty="0">
                <a:solidFill>
                  <a:srgbClr val="FF0000"/>
                </a:solidFill>
                <a:latin typeface="微軟正黑體"/>
                <a:ea typeface="微軟正黑體"/>
              </a:rPr>
              <a:t>◎</a:t>
            </a:r>
            <a:r>
              <a:rPr lang="zh-TW" altLang="en-US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注意事項</a:t>
            </a:r>
            <a:endParaRPr lang="en-US" altLang="zh-TW" sz="2000" dirty="0">
              <a:solidFill>
                <a:srgbClr val="FF0000"/>
              </a:solidFill>
              <a:latin typeface="+mn-lt"/>
              <a:ea typeface="華康細圓體" pitchFamily="49" charset="-120"/>
            </a:endParaRPr>
          </a:p>
          <a:p>
            <a:r>
              <a:rPr lang="en-US" altLang="zh-TW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1.</a:t>
            </a:r>
            <a:r>
              <a:rPr lang="zh-TW" altLang="en-US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 競賽報到處為行政大樓</a:t>
            </a:r>
            <a:r>
              <a:rPr lang="en-US" altLang="zh-TW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1</a:t>
            </a:r>
            <a:r>
              <a:rPr lang="zh-TW" altLang="en-US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樓的穿廊。</a:t>
            </a:r>
            <a:endParaRPr lang="en-US" altLang="zh-TW" sz="2000" dirty="0">
              <a:solidFill>
                <a:srgbClr val="FF0000"/>
              </a:solidFill>
              <a:latin typeface="+mn-lt"/>
              <a:ea typeface="華康細圓體" pitchFamily="49" charset="-120"/>
            </a:endParaRPr>
          </a:p>
          <a:p>
            <a:r>
              <a:rPr lang="en-US" altLang="zh-TW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2.</a:t>
            </a:r>
            <a:r>
              <a:rPr lang="zh-TW" altLang="en-US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 轉播室位於教室一樓，開放給家長、</a:t>
            </a:r>
            <a:endParaRPr lang="en-US" altLang="zh-TW" sz="2000" dirty="0">
              <a:solidFill>
                <a:srgbClr val="FF0000"/>
              </a:solidFill>
              <a:latin typeface="+mn-lt"/>
              <a:ea typeface="華康細圓體" pitchFamily="49" charset="-120"/>
            </a:endParaRPr>
          </a:p>
          <a:p>
            <a:r>
              <a:rPr lang="zh-TW" altLang="en-US" sz="2000" dirty="0">
                <a:solidFill>
                  <a:srgbClr val="FF0000"/>
                </a:solidFill>
                <a:ea typeface="華康細圓體" pitchFamily="49" charset="-120"/>
              </a:rPr>
              <a:t>     </a:t>
            </a:r>
            <a:r>
              <a:rPr lang="zh-TW" altLang="en-US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領隊及教師。</a:t>
            </a:r>
            <a:endParaRPr lang="en-US" altLang="zh-TW" sz="2000" dirty="0">
              <a:solidFill>
                <a:srgbClr val="FF0000"/>
              </a:solidFill>
              <a:latin typeface="+mn-lt"/>
              <a:ea typeface="華康細圓體" pitchFamily="49" charset="-120"/>
            </a:endParaRPr>
          </a:p>
          <a:p>
            <a:r>
              <a:rPr lang="en-US" altLang="zh-TW" sz="2000" dirty="0">
                <a:solidFill>
                  <a:srgbClr val="FF0000"/>
                </a:solidFill>
                <a:ea typeface="華康細圓體" pitchFamily="49" charset="-120"/>
              </a:rPr>
              <a:t>3.</a:t>
            </a:r>
            <a:r>
              <a:rPr lang="zh-TW" altLang="en-US" sz="2000" dirty="0">
                <a:solidFill>
                  <a:srgbClr val="FF0000"/>
                </a:solidFill>
                <a:ea typeface="華康細圓體" pitchFamily="49" charset="-120"/>
              </a:rPr>
              <a:t> 準備室及競賽場位於教室三、四樓</a:t>
            </a:r>
            <a:r>
              <a:rPr lang="zh-TW" altLang="en-US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，</a:t>
            </a:r>
            <a:endParaRPr lang="en-US" altLang="zh-TW" sz="2000" dirty="0">
              <a:solidFill>
                <a:srgbClr val="FF0000"/>
              </a:solidFill>
              <a:latin typeface="+mn-lt"/>
              <a:ea typeface="華康細圓體" pitchFamily="49" charset="-120"/>
            </a:endParaRPr>
          </a:p>
          <a:p>
            <a:r>
              <a:rPr lang="zh-TW" altLang="en-US" sz="2000" dirty="0">
                <a:solidFill>
                  <a:srgbClr val="FF0000"/>
                </a:solidFill>
                <a:ea typeface="華康細圓體" pitchFamily="49" charset="-120"/>
              </a:rPr>
              <a:t>     </a:t>
            </a:r>
            <a:r>
              <a:rPr lang="zh-TW" altLang="en-US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僅讓學生選手進入</a:t>
            </a:r>
            <a:r>
              <a:rPr lang="zh-TW" altLang="en-US" sz="2000" dirty="0">
                <a:solidFill>
                  <a:srgbClr val="FF0000"/>
                </a:solidFill>
                <a:ea typeface="華康細圓體" pitchFamily="49" charset="-120"/>
              </a:rPr>
              <a:t>，樓梯管制進出</a:t>
            </a:r>
            <a:r>
              <a:rPr lang="zh-TW" altLang="en-US" sz="2000" dirty="0">
                <a:solidFill>
                  <a:srgbClr val="FF0000"/>
                </a:solidFill>
                <a:latin typeface="+mn-lt"/>
                <a:ea typeface="華康細圓體" pitchFamily="49" charset="-120"/>
              </a:rPr>
              <a:t>。</a:t>
            </a:r>
            <a:endParaRPr lang="en-US" altLang="zh-TW" sz="2000" dirty="0">
              <a:solidFill>
                <a:srgbClr val="FF0000"/>
              </a:solidFill>
            </a:endParaRPr>
          </a:p>
          <a:p>
            <a:endParaRPr lang="zh-TW" altLang="en-US" sz="1100" dirty="0">
              <a:solidFill>
                <a:srgbClr val="FF0000"/>
              </a:solidFill>
            </a:endParaRPr>
          </a:p>
        </p:txBody>
      </p:sp>
      <p:sp>
        <p:nvSpPr>
          <p:cNvPr id="597" name="文字方塊 157">
            <a:extLst>
              <a:ext uri="{FF2B5EF4-FFF2-40B4-BE49-F238E27FC236}">
                <a16:creationId xmlns:a16="http://schemas.microsoft.com/office/drawing/2014/main" id="{F29E515F-15F2-4BBB-BDBF-7285A859E317}"/>
              </a:ext>
            </a:extLst>
          </p:cNvPr>
          <p:cNvSpPr txBox="1">
            <a:spLocks noChangeArrowheads="1"/>
          </p:cNvSpPr>
          <p:nvPr/>
        </p:nvSpPr>
        <p:spPr bwMode="auto">
          <a:xfrm rot="21060000">
            <a:off x="26562714" y="15634885"/>
            <a:ext cx="968957" cy="1015663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準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備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室</a:t>
            </a:r>
          </a:p>
        </p:txBody>
      </p:sp>
      <p:sp>
        <p:nvSpPr>
          <p:cNvPr id="598" name="文字方塊 157">
            <a:extLst>
              <a:ext uri="{FF2B5EF4-FFF2-40B4-BE49-F238E27FC236}">
                <a16:creationId xmlns:a16="http://schemas.microsoft.com/office/drawing/2014/main" id="{A784010E-E8FC-40CE-9B21-46061088EE8F}"/>
              </a:ext>
            </a:extLst>
          </p:cNvPr>
          <p:cNvSpPr txBox="1">
            <a:spLocks noChangeArrowheads="1"/>
          </p:cNvSpPr>
          <p:nvPr/>
        </p:nvSpPr>
        <p:spPr bwMode="auto">
          <a:xfrm rot="21060000">
            <a:off x="25545676" y="15798645"/>
            <a:ext cx="1009420" cy="1015663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競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賽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場</a:t>
            </a:r>
          </a:p>
        </p:txBody>
      </p:sp>
      <p:sp>
        <p:nvSpPr>
          <p:cNvPr id="599" name="文字方塊 157">
            <a:extLst>
              <a:ext uri="{FF2B5EF4-FFF2-40B4-BE49-F238E27FC236}">
                <a16:creationId xmlns:a16="http://schemas.microsoft.com/office/drawing/2014/main" id="{E0EFDB70-EBE3-423D-BC50-25CFF9CBBAAA}"/>
              </a:ext>
            </a:extLst>
          </p:cNvPr>
          <p:cNvSpPr txBox="1">
            <a:spLocks noChangeArrowheads="1"/>
          </p:cNvSpPr>
          <p:nvPr/>
        </p:nvSpPr>
        <p:spPr bwMode="auto">
          <a:xfrm rot="21060000">
            <a:off x="24539772" y="15966263"/>
            <a:ext cx="1009420" cy="1015663"/>
          </a:xfrm>
          <a:prstGeom prst="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競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賽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場</a:t>
            </a:r>
          </a:p>
        </p:txBody>
      </p:sp>
      <p:sp>
        <p:nvSpPr>
          <p:cNvPr id="600" name="文字方塊 157">
            <a:extLst>
              <a:ext uri="{FF2B5EF4-FFF2-40B4-BE49-F238E27FC236}">
                <a16:creationId xmlns:a16="http://schemas.microsoft.com/office/drawing/2014/main" id="{C26B38E2-94A6-4693-AA65-7B3964FF3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18031" y="16849154"/>
            <a:ext cx="4381227" cy="468000"/>
          </a:xfrm>
          <a:prstGeom prst="rect">
            <a:avLst/>
          </a:prstGeom>
          <a:solidFill>
            <a:srgbClr val="00B0F0">
              <a:alpha val="25000"/>
            </a:srgbClr>
          </a:solidFill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轉播室</a:t>
            </a:r>
          </a:p>
        </p:txBody>
      </p:sp>
      <p:sp>
        <p:nvSpPr>
          <p:cNvPr id="601" name="文字方塊 157">
            <a:extLst>
              <a:ext uri="{FF2B5EF4-FFF2-40B4-BE49-F238E27FC236}">
                <a16:creationId xmlns:a16="http://schemas.microsoft.com/office/drawing/2014/main" id="{DF7DE55A-B57C-47FB-8512-64744CBA1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29337" y="15319972"/>
            <a:ext cx="1044000" cy="1008000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準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備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室</a:t>
            </a:r>
          </a:p>
        </p:txBody>
      </p:sp>
      <p:sp>
        <p:nvSpPr>
          <p:cNvPr id="617" name="文字方塊 157">
            <a:extLst>
              <a:ext uri="{FF2B5EF4-FFF2-40B4-BE49-F238E27FC236}">
                <a16:creationId xmlns:a16="http://schemas.microsoft.com/office/drawing/2014/main" id="{4686AB60-DDAB-402E-BD56-7F3DE7D98B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64263" y="15310796"/>
            <a:ext cx="1149103" cy="1015663"/>
          </a:xfrm>
          <a:prstGeom prst="rect">
            <a:avLst/>
          </a:prstGeom>
          <a:noFill/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競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賽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場</a:t>
            </a:r>
          </a:p>
        </p:txBody>
      </p:sp>
      <p:sp>
        <p:nvSpPr>
          <p:cNvPr id="618" name="文字方塊 157">
            <a:extLst>
              <a:ext uri="{FF2B5EF4-FFF2-40B4-BE49-F238E27FC236}">
                <a16:creationId xmlns:a16="http://schemas.microsoft.com/office/drawing/2014/main" id="{25B3C28B-1CF1-474B-A89A-576BD10AD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21281" y="15310928"/>
            <a:ext cx="1071590" cy="1015663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競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賽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場</a:t>
            </a:r>
          </a:p>
        </p:txBody>
      </p:sp>
      <p:sp>
        <p:nvSpPr>
          <p:cNvPr id="619" name="文字方塊 157">
            <a:extLst>
              <a:ext uri="{FF2B5EF4-FFF2-40B4-BE49-F238E27FC236}">
                <a16:creationId xmlns:a16="http://schemas.microsoft.com/office/drawing/2014/main" id="{BCBAB6AA-6B4C-49AE-8B08-25F5DF39F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9808" y="15319984"/>
            <a:ext cx="1116000" cy="1008000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 w="63500">
            <a:solidFill>
              <a:srgbClr val="FF0000"/>
            </a:solidFill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146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1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11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9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準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備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室</a:t>
            </a:r>
          </a:p>
        </p:txBody>
      </p:sp>
    </p:spTree>
    <p:extLst>
      <p:ext uri="{BB962C8B-B14F-4D97-AF65-F5344CB8AC3E}">
        <p14:creationId xmlns:p14="http://schemas.microsoft.com/office/powerpoint/2010/main" val="3661617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311</Words>
  <Application>Microsoft Office PowerPoint</Application>
  <PresentationFormat>自訂</PresentationFormat>
  <Paragraphs>120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9" baseType="lpstr">
      <vt:lpstr>華康細圓體</vt:lpstr>
      <vt:lpstr>微軟正黑體</vt:lpstr>
      <vt:lpstr>新細明體</vt:lpstr>
      <vt:lpstr>標楷體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Dcjh</dc:creator>
  <cp:lastModifiedBy>王德麟</cp:lastModifiedBy>
  <cp:revision>19</cp:revision>
  <dcterms:created xsi:type="dcterms:W3CDTF">2019-09-19T05:21:27Z</dcterms:created>
  <dcterms:modified xsi:type="dcterms:W3CDTF">2023-08-02T08:09:55Z</dcterms:modified>
</cp:coreProperties>
</file>