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6858000" cy="9144000" type="screen4x3"/>
  <p:notesSz cx="6735763" cy="9869488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872" y="-60"/>
      </p:cViewPr>
      <p:guideLst>
        <p:guide orient="horz" pos="1701"/>
        <p:guide orient="horz" pos="1687"/>
        <p:guide pos="3128"/>
        <p:guide pos="1162"/>
        <p:guide pos="129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514350" y="2840038"/>
            <a:ext cx="5829300" cy="1960562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BB1D58-5B62-4918-ACBC-87DBC3485CD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F2F7CE-13D2-447E-AE1A-FBCA6D63A02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4972050" y="366713"/>
            <a:ext cx="1543050" cy="780097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342900" y="366713"/>
            <a:ext cx="4476750" cy="780097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C76600-D482-43A7-8A95-4FE92B223D5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4D6BD8-834F-4133-9351-CFF4DD62E4F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41338" y="5875338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41338" y="3875088"/>
            <a:ext cx="5829300" cy="20002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8FF968-8486-44C8-9DA0-7D635B4819E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342900" y="2133600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3505200" y="2133600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54FBC7-7C1E-4A5A-B878-026E9C0F2CE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42900" y="2046288"/>
            <a:ext cx="3030538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342900" y="2900363"/>
            <a:ext cx="3030538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3484563" y="2046288"/>
            <a:ext cx="3030537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3484563" y="2900363"/>
            <a:ext cx="3030537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14D5E8-9353-441C-BE3A-367E1F611EE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868E23-7828-4E7B-9E77-98E024D51BC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97F2F8-3232-4A74-A422-457FB4EAB0C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42900" y="363538"/>
            <a:ext cx="2255838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681288" y="363538"/>
            <a:ext cx="3833812" cy="78041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342900" y="1912938"/>
            <a:ext cx="2255838" cy="62547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9AE912-8BD8-4D95-972D-A9B92C29656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344613" y="6400800"/>
            <a:ext cx="4114800" cy="7556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344613" y="81756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344613" y="7156450"/>
            <a:ext cx="4114800" cy="10731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70CB09-F56A-4CBE-92C0-738EB5901D4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366713"/>
            <a:ext cx="61722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133600"/>
            <a:ext cx="6172200" cy="603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8326438"/>
            <a:ext cx="16002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8326438"/>
            <a:ext cx="21717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8326438"/>
            <a:ext cx="16002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14A26C1-E64C-4D26-BF7A-A5EA7030DE1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Freeform 2"/>
          <p:cNvSpPr>
            <a:spLocks/>
          </p:cNvSpPr>
          <p:nvPr/>
        </p:nvSpPr>
        <p:spPr bwMode="auto">
          <a:xfrm>
            <a:off x="2636838" y="2484438"/>
            <a:ext cx="1655762" cy="514350"/>
          </a:xfrm>
          <a:custGeom>
            <a:avLst/>
            <a:gdLst>
              <a:gd name="T0" fmla="*/ 0 w 1043"/>
              <a:gd name="T1" fmla="*/ 2147483647 h 324"/>
              <a:gd name="T2" fmla="*/ 2147483647 w 1043"/>
              <a:gd name="T3" fmla="*/ 2147483647 h 324"/>
              <a:gd name="T4" fmla="*/ 2147483647 w 1043"/>
              <a:gd name="T5" fmla="*/ 0 h 324"/>
              <a:gd name="T6" fmla="*/ 0 60000 65536"/>
              <a:gd name="T7" fmla="*/ 0 60000 65536"/>
              <a:gd name="T8" fmla="*/ 0 60000 65536"/>
              <a:gd name="T9" fmla="*/ 0 w 1043"/>
              <a:gd name="T10" fmla="*/ 0 h 324"/>
              <a:gd name="T11" fmla="*/ 1043 w 1043"/>
              <a:gd name="T12" fmla="*/ 324 h 3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043" h="324">
                <a:moveTo>
                  <a:pt x="0" y="45"/>
                </a:moveTo>
                <a:cubicBezTo>
                  <a:pt x="185" y="184"/>
                  <a:pt x="370" y="324"/>
                  <a:pt x="544" y="317"/>
                </a:cubicBezTo>
                <a:cubicBezTo>
                  <a:pt x="718" y="310"/>
                  <a:pt x="960" y="53"/>
                  <a:pt x="1043" y="0"/>
                </a:cubicBezTo>
              </a:path>
            </a:pathLst>
          </a:cu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2051" name="Line 3"/>
          <p:cNvSpPr>
            <a:spLocks noChangeShapeType="1"/>
          </p:cNvSpPr>
          <p:nvPr/>
        </p:nvSpPr>
        <p:spPr bwMode="auto">
          <a:xfrm flipH="1">
            <a:off x="1268413" y="2555875"/>
            <a:ext cx="1368425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2052" name="Line 4"/>
          <p:cNvSpPr>
            <a:spLocks noChangeShapeType="1"/>
          </p:cNvSpPr>
          <p:nvPr/>
        </p:nvSpPr>
        <p:spPr bwMode="auto">
          <a:xfrm flipH="1">
            <a:off x="4292600" y="2484438"/>
            <a:ext cx="1368425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0" y="1403350"/>
            <a:ext cx="188913" cy="11525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cxnSp>
        <p:nvCxnSpPr>
          <p:cNvPr id="2054" name="AutoShape 6"/>
          <p:cNvCxnSpPr>
            <a:cxnSpLocks noChangeShapeType="1"/>
            <a:stCxn id="2051" idx="1"/>
          </p:cNvCxnSpPr>
          <p:nvPr/>
        </p:nvCxnSpPr>
        <p:spPr bwMode="auto">
          <a:xfrm flipV="1">
            <a:off x="1268413" y="1285875"/>
            <a:ext cx="0" cy="1295400"/>
          </a:xfrm>
          <a:prstGeom prst="straightConnector1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055" name="AutoShape 7"/>
          <p:cNvCxnSpPr>
            <a:cxnSpLocks noChangeShapeType="1"/>
          </p:cNvCxnSpPr>
          <p:nvPr/>
        </p:nvCxnSpPr>
        <p:spPr bwMode="auto">
          <a:xfrm flipH="1" flipV="1">
            <a:off x="5662613" y="1225550"/>
            <a:ext cx="1587" cy="1249363"/>
          </a:xfrm>
          <a:prstGeom prst="straightConnector1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</p:cxn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2555875" y="3276600"/>
            <a:ext cx="217488" cy="1428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057" name="Rectangle 9"/>
          <p:cNvSpPr>
            <a:spLocks noChangeArrowheads="1"/>
          </p:cNvSpPr>
          <p:nvPr/>
        </p:nvSpPr>
        <p:spPr bwMode="auto">
          <a:xfrm>
            <a:off x="3051175" y="3276600"/>
            <a:ext cx="217488" cy="1428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058" name="Rectangle 10"/>
          <p:cNvSpPr>
            <a:spLocks noChangeArrowheads="1"/>
          </p:cNvSpPr>
          <p:nvPr/>
        </p:nvSpPr>
        <p:spPr bwMode="auto">
          <a:xfrm>
            <a:off x="3298825" y="3276600"/>
            <a:ext cx="217488" cy="1428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059" name="Rectangle 11"/>
          <p:cNvSpPr>
            <a:spLocks noChangeArrowheads="1"/>
          </p:cNvSpPr>
          <p:nvPr/>
        </p:nvSpPr>
        <p:spPr bwMode="auto">
          <a:xfrm>
            <a:off x="3548063" y="3276600"/>
            <a:ext cx="217487" cy="1428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060" name="Rectangle 12"/>
          <p:cNvSpPr>
            <a:spLocks noChangeArrowheads="1"/>
          </p:cNvSpPr>
          <p:nvPr/>
        </p:nvSpPr>
        <p:spPr bwMode="auto">
          <a:xfrm>
            <a:off x="3795713" y="3276600"/>
            <a:ext cx="217487" cy="1428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061" name="Rectangle 13"/>
          <p:cNvSpPr>
            <a:spLocks noChangeArrowheads="1"/>
          </p:cNvSpPr>
          <p:nvPr/>
        </p:nvSpPr>
        <p:spPr bwMode="auto">
          <a:xfrm>
            <a:off x="4043363" y="3276600"/>
            <a:ext cx="217487" cy="1428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zh-TW" altLang="zh-TW" b="1"/>
          </a:p>
        </p:txBody>
      </p:sp>
      <p:sp>
        <p:nvSpPr>
          <p:cNvPr id="2062" name="Rectangle 14"/>
          <p:cNvSpPr>
            <a:spLocks noChangeArrowheads="1"/>
          </p:cNvSpPr>
          <p:nvPr/>
        </p:nvSpPr>
        <p:spPr bwMode="auto">
          <a:xfrm>
            <a:off x="4291013" y="3276600"/>
            <a:ext cx="217487" cy="1428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zh-TW" altLang="zh-TW" b="1"/>
          </a:p>
        </p:txBody>
      </p:sp>
      <p:sp>
        <p:nvSpPr>
          <p:cNvPr id="2063" name="Rectangle 15"/>
          <p:cNvSpPr>
            <a:spLocks noChangeArrowheads="1"/>
          </p:cNvSpPr>
          <p:nvPr/>
        </p:nvSpPr>
        <p:spPr bwMode="auto">
          <a:xfrm>
            <a:off x="2803525" y="3276600"/>
            <a:ext cx="217488" cy="1428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zh-TW" altLang="zh-TW" b="1"/>
          </a:p>
        </p:txBody>
      </p:sp>
      <p:sp>
        <p:nvSpPr>
          <p:cNvPr id="2064" name="Rectangle 16"/>
          <p:cNvSpPr>
            <a:spLocks noChangeArrowheads="1"/>
          </p:cNvSpPr>
          <p:nvPr/>
        </p:nvSpPr>
        <p:spPr bwMode="auto">
          <a:xfrm>
            <a:off x="2308225" y="3276600"/>
            <a:ext cx="217488" cy="1428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TW"/>
              <a:t>1</a:t>
            </a:r>
          </a:p>
        </p:txBody>
      </p:sp>
      <p:sp>
        <p:nvSpPr>
          <p:cNvPr id="2065" name="Rectangle 17"/>
          <p:cNvSpPr>
            <a:spLocks noChangeArrowheads="1"/>
          </p:cNvSpPr>
          <p:nvPr/>
        </p:nvSpPr>
        <p:spPr bwMode="auto">
          <a:xfrm>
            <a:off x="449263" y="3335338"/>
            <a:ext cx="217487" cy="1428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066" name="Rectangle 18"/>
          <p:cNvSpPr>
            <a:spLocks noChangeArrowheads="1"/>
          </p:cNvSpPr>
          <p:nvPr/>
        </p:nvSpPr>
        <p:spPr bwMode="auto">
          <a:xfrm>
            <a:off x="1006475" y="3500438"/>
            <a:ext cx="217488" cy="1428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067" name="Rectangle 19"/>
          <p:cNvSpPr>
            <a:spLocks noChangeArrowheads="1"/>
          </p:cNvSpPr>
          <p:nvPr/>
        </p:nvSpPr>
        <p:spPr bwMode="auto">
          <a:xfrm>
            <a:off x="1303338" y="3606800"/>
            <a:ext cx="217487" cy="1428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068" name="Rectangle 20"/>
          <p:cNvSpPr>
            <a:spLocks noChangeArrowheads="1"/>
          </p:cNvSpPr>
          <p:nvPr/>
        </p:nvSpPr>
        <p:spPr bwMode="auto">
          <a:xfrm>
            <a:off x="1590675" y="3708400"/>
            <a:ext cx="217488" cy="1428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069" name="Rectangle 21"/>
          <p:cNvSpPr>
            <a:spLocks noChangeArrowheads="1"/>
          </p:cNvSpPr>
          <p:nvPr/>
        </p:nvSpPr>
        <p:spPr bwMode="auto">
          <a:xfrm>
            <a:off x="727075" y="3411538"/>
            <a:ext cx="217488" cy="1428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zh-TW" altLang="zh-TW" b="1"/>
          </a:p>
        </p:txBody>
      </p:sp>
      <p:sp>
        <p:nvSpPr>
          <p:cNvPr id="2070" name="Rectangle 22"/>
          <p:cNvSpPr>
            <a:spLocks noChangeArrowheads="1"/>
          </p:cNvSpPr>
          <p:nvPr/>
        </p:nvSpPr>
        <p:spPr bwMode="auto">
          <a:xfrm>
            <a:off x="150813" y="3213100"/>
            <a:ext cx="217487" cy="1428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TW"/>
              <a:t>1</a:t>
            </a:r>
          </a:p>
        </p:txBody>
      </p:sp>
      <p:sp>
        <p:nvSpPr>
          <p:cNvPr id="2071" name="Rectangle 23"/>
          <p:cNvSpPr>
            <a:spLocks noChangeArrowheads="1"/>
          </p:cNvSpPr>
          <p:nvPr/>
        </p:nvSpPr>
        <p:spPr bwMode="auto">
          <a:xfrm>
            <a:off x="5256213" y="3606800"/>
            <a:ext cx="217487" cy="1428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072" name="Rectangle 24"/>
          <p:cNvSpPr>
            <a:spLocks noChangeArrowheads="1"/>
          </p:cNvSpPr>
          <p:nvPr/>
        </p:nvSpPr>
        <p:spPr bwMode="auto">
          <a:xfrm>
            <a:off x="5813425" y="3416300"/>
            <a:ext cx="217488" cy="1428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073" name="Rectangle 25"/>
          <p:cNvSpPr>
            <a:spLocks noChangeArrowheads="1"/>
          </p:cNvSpPr>
          <p:nvPr/>
        </p:nvSpPr>
        <p:spPr bwMode="auto">
          <a:xfrm>
            <a:off x="6092825" y="3327400"/>
            <a:ext cx="217488" cy="1428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074" name="Rectangle 26"/>
          <p:cNvSpPr>
            <a:spLocks noChangeArrowheads="1"/>
          </p:cNvSpPr>
          <p:nvPr/>
        </p:nvSpPr>
        <p:spPr bwMode="auto">
          <a:xfrm>
            <a:off x="6381750" y="3225800"/>
            <a:ext cx="217488" cy="1428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075" name="Rectangle 27"/>
          <p:cNvSpPr>
            <a:spLocks noChangeArrowheads="1"/>
          </p:cNvSpPr>
          <p:nvPr/>
        </p:nvSpPr>
        <p:spPr bwMode="auto">
          <a:xfrm>
            <a:off x="5534025" y="3492500"/>
            <a:ext cx="217488" cy="1428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zh-TW" altLang="zh-TW" b="1"/>
          </a:p>
        </p:txBody>
      </p:sp>
      <p:sp>
        <p:nvSpPr>
          <p:cNvPr id="2076" name="Rectangle 28"/>
          <p:cNvSpPr>
            <a:spLocks noChangeArrowheads="1"/>
          </p:cNvSpPr>
          <p:nvPr/>
        </p:nvSpPr>
        <p:spPr bwMode="auto">
          <a:xfrm>
            <a:off x="4954588" y="3708400"/>
            <a:ext cx="217487" cy="1428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TW"/>
              <a:t>1</a:t>
            </a:r>
          </a:p>
        </p:txBody>
      </p:sp>
      <p:sp>
        <p:nvSpPr>
          <p:cNvPr id="2077" name="Rectangle 29"/>
          <p:cNvSpPr>
            <a:spLocks noChangeArrowheads="1"/>
          </p:cNvSpPr>
          <p:nvPr/>
        </p:nvSpPr>
        <p:spPr bwMode="auto">
          <a:xfrm>
            <a:off x="449263" y="3767138"/>
            <a:ext cx="217487" cy="1428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078" name="Rectangle 30"/>
          <p:cNvSpPr>
            <a:spLocks noChangeArrowheads="1"/>
          </p:cNvSpPr>
          <p:nvPr/>
        </p:nvSpPr>
        <p:spPr bwMode="auto">
          <a:xfrm>
            <a:off x="1006475" y="3932238"/>
            <a:ext cx="217488" cy="1428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079" name="Rectangle 31"/>
          <p:cNvSpPr>
            <a:spLocks noChangeArrowheads="1"/>
          </p:cNvSpPr>
          <p:nvPr/>
        </p:nvSpPr>
        <p:spPr bwMode="auto">
          <a:xfrm>
            <a:off x="1303338" y="4038600"/>
            <a:ext cx="217487" cy="1428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080" name="Rectangle 32"/>
          <p:cNvSpPr>
            <a:spLocks noChangeArrowheads="1"/>
          </p:cNvSpPr>
          <p:nvPr/>
        </p:nvSpPr>
        <p:spPr bwMode="auto">
          <a:xfrm>
            <a:off x="1590675" y="4140200"/>
            <a:ext cx="217488" cy="1428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081" name="Rectangle 33"/>
          <p:cNvSpPr>
            <a:spLocks noChangeArrowheads="1"/>
          </p:cNvSpPr>
          <p:nvPr/>
        </p:nvSpPr>
        <p:spPr bwMode="auto">
          <a:xfrm>
            <a:off x="727075" y="3843338"/>
            <a:ext cx="217488" cy="1428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zh-TW" altLang="zh-TW" b="1"/>
          </a:p>
        </p:txBody>
      </p:sp>
      <p:sp>
        <p:nvSpPr>
          <p:cNvPr id="2082" name="Rectangle 34"/>
          <p:cNvSpPr>
            <a:spLocks noChangeArrowheads="1"/>
          </p:cNvSpPr>
          <p:nvPr/>
        </p:nvSpPr>
        <p:spPr bwMode="auto">
          <a:xfrm>
            <a:off x="150813" y="3644900"/>
            <a:ext cx="217487" cy="1428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TW"/>
              <a:t>2</a:t>
            </a:r>
          </a:p>
        </p:txBody>
      </p:sp>
      <p:sp>
        <p:nvSpPr>
          <p:cNvPr id="2083" name="Rectangle 35"/>
          <p:cNvSpPr>
            <a:spLocks noChangeArrowheads="1"/>
          </p:cNvSpPr>
          <p:nvPr/>
        </p:nvSpPr>
        <p:spPr bwMode="auto">
          <a:xfrm>
            <a:off x="2555875" y="3708400"/>
            <a:ext cx="217488" cy="1428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084" name="Rectangle 36"/>
          <p:cNvSpPr>
            <a:spLocks noChangeArrowheads="1"/>
          </p:cNvSpPr>
          <p:nvPr/>
        </p:nvSpPr>
        <p:spPr bwMode="auto">
          <a:xfrm>
            <a:off x="3051175" y="3708400"/>
            <a:ext cx="217488" cy="1428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TW" sz="4800">
                <a:solidFill>
                  <a:srgbClr val="FF0000"/>
                </a:solidFill>
              </a:rPr>
              <a:t>   </a:t>
            </a:r>
            <a:endParaRPr lang="zh-TW" altLang="en-US" sz="4800">
              <a:solidFill>
                <a:srgbClr val="FF0000"/>
              </a:solidFill>
            </a:endParaRPr>
          </a:p>
        </p:txBody>
      </p:sp>
      <p:sp>
        <p:nvSpPr>
          <p:cNvPr id="2085" name="Rectangle 37"/>
          <p:cNvSpPr>
            <a:spLocks noChangeArrowheads="1"/>
          </p:cNvSpPr>
          <p:nvPr/>
        </p:nvSpPr>
        <p:spPr bwMode="auto">
          <a:xfrm>
            <a:off x="3298825" y="3708400"/>
            <a:ext cx="217488" cy="1428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086" name="Rectangle 38"/>
          <p:cNvSpPr>
            <a:spLocks noChangeArrowheads="1"/>
          </p:cNvSpPr>
          <p:nvPr/>
        </p:nvSpPr>
        <p:spPr bwMode="auto">
          <a:xfrm>
            <a:off x="3548063" y="3708400"/>
            <a:ext cx="217487" cy="1428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087" name="Rectangle 39"/>
          <p:cNvSpPr>
            <a:spLocks noChangeArrowheads="1"/>
          </p:cNvSpPr>
          <p:nvPr/>
        </p:nvSpPr>
        <p:spPr bwMode="auto">
          <a:xfrm>
            <a:off x="3795713" y="3708400"/>
            <a:ext cx="217487" cy="1428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088" name="Rectangle 40"/>
          <p:cNvSpPr>
            <a:spLocks noChangeArrowheads="1"/>
          </p:cNvSpPr>
          <p:nvPr/>
        </p:nvSpPr>
        <p:spPr bwMode="auto">
          <a:xfrm>
            <a:off x="4043363" y="3708400"/>
            <a:ext cx="217487" cy="1428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zh-TW" altLang="zh-TW" b="1"/>
          </a:p>
        </p:txBody>
      </p:sp>
      <p:sp>
        <p:nvSpPr>
          <p:cNvPr id="2089" name="Rectangle 41"/>
          <p:cNvSpPr>
            <a:spLocks noChangeArrowheads="1"/>
          </p:cNvSpPr>
          <p:nvPr/>
        </p:nvSpPr>
        <p:spPr bwMode="auto">
          <a:xfrm>
            <a:off x="4291013" y="3708400"/>
            <a:ext cx="217487" cy="1428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zh-TW" altLang="zh-TW" b="1"/>
          </a:p>
        </p:txBody>
      </p:sp>
      <p:sp>
        <p:nvSpPr>
          <p:cNvPr id="2090" name="Rectangle 42"/>
          <p:cNvSpPr>
            <a:spLocks noChangeArrowheads="1"/>
          </p:cNvSpPr>
          <p:nvPr/>
        </p:nvSpPr>
        <p:spPr bwMode="auto">
          <a:xfrm>
            <a:off x="2803525" y="3708400"/>
            <a:ext cx="217488" cy="1428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zh-TW" altLang="zh-TW" b="1"/>
          </a:p>
        </p:txBody>
      </p:sp>
      <p:sp>
        <p:nvSpPr>
          <p:cNvPr id="2091" name="Rectangle 43"/>
          <p:cNvSpPr>
            <a:spLocks noChangeArrowheads="1"/>
          </p:cNvSpPr>
          <p:nvPr/>
        </p:nvSpPr>
        <p:spPr bwMode="auto">
          <a:xfrm>
            <a:off x="2308225" y="3708400"/>
            <a:ext cx="217488" cy="1428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TW"/>
              <a:t>2</a:t>
            </a:r>
          </a:p>
        </p:txBody>
      </p:sp>
      <p:sp>
        <p:nvSpPr>
          <p:cNvPr id="2092" name="Rectangle 44"/>
          <p:cNvSpPr>
            <a:spLocks noChangeArrowheads="1"/>
          </p:cNvSpPr>
          <p:nvPr/>
        </p:nvSpPr>
        <p:spPr bwMode="auto">
          <a:xfrm>
            <a:off x="2555875" y="4140200"/>
            <a:ext cx="217488" cy="1428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093" name="Rectangle 45"/>
          <p:cNvSpPr>
            <a:spLocks noChangeArrowheads="1"/>
          </p:cNvSpPr>
          <p:nvPr/>
        </p:nvSpPr>
        <p:spPr bwMode="auto">
          <a:xfrm>
            <a:off x="3051175" y="4140200"/>
            <a:ext cx="217488" cy="1428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094" name="Rectangle 46"/>
          <p:cNvSpPr>
            <a:spLocks noChangeArrowheads="1"/>
          </p:cNvSpPr>
          <p:nvPr/>
        </p:nvSpPr>
        <p:spPr bwMode="auto">
          <a:xfrm>
            <a:off x="3298825" y="4140200"/>
            <a:ext cx="217488" cy="1428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095" name="Rectangle 47"/>
          <p:cNvSpPr>
            <a:spLocks noChangeArrowheads="1"/>
          </p:cNvSpPr>
          <p:nvPr/>
        </p:nvSpPr>
        <p:spPr bwMode="auto">
          <a:xfrm>
            <a:off x="3548063" y="4140200"/>
            <a:ext cx="217487" cy="1428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096" name="Rectangle 48"/>
          <p:cNvSpPr>
            <a:spLocks noChangeArrowheads="1"/>
          </p:cNvSpPr>
          <p:nvPr/>
        </p:nvSpPr>
        <p:spPr bwMode="auto">
          <a:xfrm>
            <a:off x="3795713" y="4140200"/>
            <a:ext cx="217487" cy="1428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097" name="Rectangle 49"/>
          <p:cNvSpPr>
            <a:spLocks noChangeArrowheads="1"/>
          </p:cNvSpPr>
          <p:nvPr/>
        </p:nvSpPr>
        <p:spPr bwMode="auto">
          <a:xfrm>
            <a:off x="4043363" y="4140200"/>
            <a:ext cx="217487" cy="1428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zh-TW" altLang="zh-TW" b="1"/>
          </a:p>
        </p:txBody>
      </p:sp>
      <p:sp>
        <p:nvSpPr>
          <p:cNvPr id="2098" name="Rectangle 50"/>
          <p:cNvSpPr>
            <a:spLocks noChangeArrowheads="1"/>
          </p:cNvSpPr>
          <p:nvPr/>
        </p:nvSpPr>
        <p:spPr bwMode="auto">
          <a:xfrm>
            <a:off x="4291013" y="4140200"/>
            <a:ext cx="217487" cy="1428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zh-TW" altLang="zh-TW" b="1"/>
          </a:p>
        </p:txBody>
      </p:sp>
      <p:sp>
        <p:nvSpPr>
          <p:cNvPr id="2099" name="Rectangle 51"/>
          <p:cNvSpPr>
            <a:spLocks noChangeArrowheads="1"/>
          </p:cNvSpPr>
          <p:nvPr/>
        </p:nvSpPr>
        <p:spPr bwMode="auto">
          <a:xfrm>
            <a:off x="2803525" y="4140200"/>
            <a:ext cx="217488" cy="1428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zh-TW" altLang="zh-TW" b="1"/>
          </a:p>
        </p:txBody>
      </p:sp>
      <p:sp>
        <p:nvSpPr>
          <p:cNvPr id="2100" name="Rectangle 52"/>
          <p:cNvSpPr>
            <a:spLocks noChangeArrowheads="1"/>
          </p:cNvSpPr>
          <p:nvPr/>
        </p:nvSpPr>
        <p:spPr bwMode="auto">
          <a:xfrm>
            <a:off x="2308225" y="4140200"/>
            <a:ext cx="217488" cy="1428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TW"/>
              <a:t>3</a:t>
            </a:r>
          </a:p>
        </p:txBody>
      </p:sp>
      <p:sp>
        <p:nvSpPr>
          <p:cNvPr id="2101" name="Rectangle 53"/>
          <p:cNvSpPr>
            <a:spLocks noChangeArrowheads="1"/>
          </p:cNvSpPr>
          <p:nvPr/>
        </p:nvSpPr>
        <p:spPr bwMode="auto">
          <a:xfrm>
            <a:off x="2555875" y="4572000"/>
            <a:ext cx="217488" cy="1428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102" name="Rectangle 54"/>
          <p:cNvSpPr>
            <a:spLocks noChangeArrowheads="1"/>
          </p:cNvSpPr>
          <p:nvPr/>
        </p:nvSpPr>
        <p:spPr bwMode="auto">
          <a:xfrm>
            <a:off x="3051175" y="4572000"/>
            <a:ext cx="217488" cy="1428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103" name="Rectangle 55"/>
          <p:cNvSpPr>
            <a:spLocks noChangeArrowheads="1"/>
          </p:cNvSpPr>
          <p:nvPr/>
        </p:nvSpPr>
        <p:spPr bwMode="auto">
          <a:xfrm>
            <a:off x="3298825" y="4572000"/>
            <a:ext cx="217488" cy="1428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104" name="Rectangle 56"/>
          <p:cNvSpPr>
            <a:spLocks noChangeArrowheads="1"/>
          </p:cNvSpPr>
          <p:nvPr/>
        </p:nvSpPr>
        <p:spPr bwMode="auto">
          <a:xfrm>
            <a:off x="3548063" y="4572000"/>
            <a:ext cx="217487" cy="1428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105" name="Rectangle 57"/>
          <p:cNvSpPr>
            <a:spLocks noChangeArrowheads="1"/>
          </p:cNvSpPr>
          <p:nvPr/>
        </p:nvSpPr>
        <p:spPr bwMode="auto">
          <a:xfrm>
            <a:off x="3795713" y="4572000"/>
            <a:ext cx="217487" cy="1428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106" name="Rectangle 58"/>
          <p:cNvSpPr>
            <a:spLocks noChangeArrowheads="1"/>
          </p:cNvSpPr>
          <p:nvPr/>
        </p:nvSpPr>
        <p:spPr bwMode="auto">
          <a:xfrm>
            <a:off x="4043363" y="4572000"/>
            <a:ext cx="217487" cy="1428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zh-TW" altLang="zh-TW" b="1"/>
          </a:p>
        </p:txBody>
      </p:sp>
      <p:sp>
        <p:nvSpPr>
          <p:cNvPr id="2107" name="Rectangle 59"/>
          <p:cNvSpPr>
            <a:spLocks noChangeArrowheads="1"/>
          </p:cNvSpPr>
          <p:nvPr/>
        </p:nvSpPr>
        <p:spPr bwMode="auto">
          <a:xfrm>
            <a:off x="4291013" y="4572000"/>
            <a:ext cx="217487" cy="1428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zh-TW" altLang="zh-TW" b="1"/>
          </a:p>
        </p:txBody>
      </p:sp>
      <p:sp>
        <p:nvSpPr>
          <p:cNvPr id="2108" name="Rectangle 60"/>
          <p:cNvSpPr>
            <a:spLocks noChangeArrowheads="1"/>
          </p:cNvSpPr>
          <p:nvPr/>
        </p:nvSpPr>
        <p:spPr bwMode="auto">
          <a:xfrm>
            <a:off x="2803525" y="4572000"/>
            <a:ext cx="217488" cy="1428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zh-TW" altLang="zh-TW" b="1"/>
          </a:p>
        </p:txBody>
      </p:sp>
      <p:sp>
        <p:nvSpPr>
          <p:cNvPr id="2109" name="Rectangle 61"/>
          <p:cNvSpPr>
            <a:spLocks noChangeArrowheads="1"/>
          </p:cNvSpPr>
          <p:nvPr/>
        </p:nvSpPr>
        <p:spPr bwMode="auto">
          <a:xfrm>
            <a:off x="2308225" y="4572000"/>
            <a:ext cx="217488" cy="1428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TW"/>
              <a:t>4</a:t>
            </a:r>
          </a:p>
        </p:txBody>
      </p:sp>
      <p:sp>
        <p:nvSpPr>
          <p:cNvPr id="2110" name="Rectangle 62"/>
          <p:cNvSpPr>
            <a:spLocks noChangeArrowheads="1"/>
          </p:cNvSpPr>
          <p:nvPr/>
        </p:nvSpPr>
        <p:spPr bwMode="auto">
          <a:xfrm>
            <a:off x="2555875" y="5003800"/>
            <a:ext cx="217488" cy="1428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111" name="Rectangle 63"/>
          <p:cNvSpPr>
            <a:spLocks noChangeArrowheads="1"/>
          </p:cNvSpPr>
          <p:nvPr/>
        </p:nvSpPr>
        <p:spPr bwMode="auto">
          <a:xfrm>
            <a:off x="3021013" y="4973638"/>
            <a:ext cx="247650" cy="1730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TW" sz="4800">
                <a:solidFill>
                  <a:srgbClr val="FF0000"/>
                </a:solidFill>
              </a:rPr>
              <a:t>   </a:t>
            </a:r>
            <a:endParaRPr lang="zh-TW" altLang="en-US" sz="4800">
              <a:solidFill>
                <a:srgbClr val="FF0000"/>
              </a:solidFill>
            </a:endParaRPr>
          </a:p>
        </p:txBody>
      </p:sp>
      <p:sp>
        <p:nvSpPr>
          <p:cNvPr id="2112" name="Rectangle 64"/>
          <p:cNvSpPr>
            <a:spLocks noChangeArrowheads="1"/>
          </p:cNvSpPr>
          <p:nvPr/>
        </p:nvSpPr>
        <p:spPr bwMode="auto">
          <a:xfrm>
            <a:off x="3298825" y="5003800"/>
            <a:ext cx="217488" cy="1428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113" name="Rectangle 65"/>
          <p:cNvSpPr>
            <a:spLocks noChangeArrowheads="1"/>
          </p:cNvSpPr>
          <p:nvPr/>
        </p:nvSpPr>
        <p:spPr bwMode="auto">
          <a:xfrm>
            <a:off x="3548063" y="5003800"/>
            <a:ext cx="217487" cy="1428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114" name="Rectangle 66"/>
          <p:cNvSpPr>
            <a:spLocks noChangeArrowheads="1"/>
          </p:cNvSpPr>
          <p:nvPr/>
        </p:nvSpPr>
        <p:spPr bwMode="auto">
          <a:xfrm>
            <a:off x="3795713" y="5003800"/>
            <a:ext cx="217487" cy="1428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115" name="Rectangle 67"/>
          <p:cNvSpPr>
            <a:spLocks noChangeArrowheads="1"/>
          </p:cNvSpPr>
          <p:nvPr/>
        </p:nvSpPr>
        <p:spPr bwMode="auto">
          <a:xfrm>
            <a:off x="4043363" y="5003800"/>
            <a:ext cx="217487" cy="1428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zh-TW" altLang="zh-TW" b="1"/>
          </a:p>
        </p:txBody>
      </p:sp>
      <p:sp>
        <p:nvSpPr>
          <p:cNvPr id="2116" name="Rectangle 68"/>
          <p:cNvSpPr>
            <a:spLocks noChangeArrowheads="1"/>
          </p:cNvSpPr>
          <p:nvPr/>
        </p:nvSpPr>
        <p:spPr bwMode="auto">
          <a:xfrm>
            <a:off x="4291013" y="5003800"/>
            <a:ext cx="217487" cy="1428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zh-TW" altLang="zh-TW" b="1"/>
          </a:p>
        </p:txBody>
      </p:sp>
      <p:sp>
        <p:nvSpPr>
          <p:cNvPr id="2117" name="Rectangle 69"/>
          <p:cNvSpPr>
            <a:spLocks noChangeArrowheads="1"/>
          </p:cNvSpPr>
          <p:nvPr/>
        </p:nvSpPr>
        <p:spPr bwMode="auto">
          <a:xfrm>
            <a:off x="2803525" y="5003800"/>
            <a:ext cx="217488" cy="1428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zh-TW" altLang="zh-TW" b="1"/>
          </a:p>
        </p:txBody>
      </p:sp>
      <p:sp>
        <p:nvSpPr>
          <p:cNvPr id="2118" name="Rectangle 70"/>
          <p:cNvSpPr>
            <a:spLocks noChangeArrowheads="1"/>
          </p:cNvSpPr>
          <p:nvPr/>
        </p:nvSpPr>
        <p:spPr bwMode="auto">
          <a:xfrm>
            <a:off x="2308225" y="5003800"/>
            <a:ext cx="217488" cy="1428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TW"/>
              <a:t>5</a:t>
            </a:r>
          </a:p>
        </p:txBody>
      </p:sp>
      <p:sp>
        <p:nvSpPr>
          <p:cNvPr id="2119" name="Rectangle 71"/>
          <p:cNvSpPr>
            <a:spLocks noChangeArrowheads="1"/>
          </p:cNvSpPr>
          <p:nvPr/>
        </p:nvSpPr>
        <p:spPr bwMode="auto">
          <a:xfrm>
            <a:off x="2555875" y="5508625"/>
            <a:ext cx="217488" cy="1428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120" name="Rectangle 72"/>
          <p:cNvSpPr>
            <a:spLocks noChangeArrowheads="1"/>
          </p:cNvSpPr>
          <p:nvPr/>
        </p:nvSpPr>
        <p:spPr bwMode="auto">
          <a:xfrm>
            <a:off x="3051175" y="5508625"/>
            <a:ext cx="217488" cy="1428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121" name="Rectangle 73"/>
          <p:cNvSpPr>
            <a:spLocks noChangeArrowheads="1"/>
          </p:cNvSpPr>
          <p:nvPr/>
        </p:nvSpPr>
        <p:spPr bwMode="auto">
          <a:xfrm>
            <a:off x="3298825" y="5508625"/>
            <a:ext cx="217488" cy="1428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122" name="Rectangle 74"/>
          <p:cNvSpPr>
            <a:spLocks noChangeArrowheads="1"/>
          </p:cNvSpPr>
          <p:nvPr/>
        </p:nvSpPr>
        <p:spPr bwMode="auto">
          <a:xfrm>
            <a:off x="3548063" y="5508625"/>
            <a:ext cx="217487" cy="1428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123" name="Rectangle 75"/>
          <p:cNvSpPr>
            <a:spLocks noChangeArrowheads="1"/>
          </p:cNvSpPr>
          <p:nvPr/>
        </p:nvSpPr>
        <p:spPr bwMode="auto">
          <a:xfrm>
            <a:off x="3795713" y="5508625"/>
            <a:ext cx="217487" cy="1428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124" name="Rectangle 76"/>
          <p:cNvSpPr>
            <a:spLocks noChangeArrowheads="1"/>
          </p:cNvSpPr>
          <p:nvPr/>
        </p:nvSpPr>
        <p:spPr bwMode="auto">
          <a:xfrm>
            <a:off x="4043363" y="5508625"/>
            <a:ext cx="217487" cy="1428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zh-TW" altLang="zh-TW" b="1"/>
          </a:p>
        </p:txBody>
      </p:sp>
      <p:sp>
        <p:nvSpPr>
          <p:cNvPr id="2125" name="Rectangle 77"/>
          <p:cNvSpPr>
            <a:spLocks noChangeArrowheads="1"/>
          </p:cNvSpPr>
          <p:nvPr/>
        </p:nvSpPr>
        <p:spPr bwMode="auto">
          <a:xfrm>
            <a:off x="4291013" y="5508625"/>
            <a:ext cx="217487" cy="1428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zh-TW" altLang="zh-TW" b="1"/>
          </a:p>
        </p:txBody>
      </p:sp>
      <p:sp>
        <p:nvSpPr>
          <p:cNvPr id="2126" name="Rectangle 78"/>
          <p:cNvSpPr>
            <a:spLocks noChangeArrowheads="1"/>
          </p:cNvSpPr>
          <p:nvPr/>
        </p:nvSpPr>
        <p:spPr bwMode="auto">
          <a:xfrm>
            <a:off x="2803525" y="5508625"/>
            <a:ext cx="217488" cy="1428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zh-TW" altLang="zh-TW" b="1"/>
          </a:p>
        </p:txBody>
      </p:sp>
      <p:sp>
        <p:nvSpPr>
          <p:cNvPr id="2127" name="Rectangle 79"/>
          <p:cNvSpPr>
            <a:spLocks noChangeArrowheads="1"/>
          </p:cNvSpPr>
          <p:nvPr/>
        </p:nvSpPr>
        <p:spPr bwMode="auto">
          <a:xfrm>
            <a:off x="2308225" y="5508625"/>
            <a:ext cx="217488" cy="1428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TW"/>
              <a:t>6</a:t>
            </a:r>
          </a:p>
        </p:txBody>
      </p:sp>
      <p:sp>
        <p:nvSpPr>
          <p:cNvPr id="2128" name="Rectangle 80"/>
          <p:cNvSpPr>
            <a:spLocks noChangeArrowheads="1"/>
          </p:cNvSpPr>
          <p:nvPr/>
        </p:nvSpPr>
        <p:spPr bwMode="auto">
          <a:xfrm>
            <a:off x="2555875" y="6011863"/>
            <a:ext cx="217488" cy="1428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129" name="Rectangle 81"/>
          <p:cNvSpPr>
            <a:spLocks noChangeArrowheads="1"/>
          </p:cNvSpPr>
          <p:nvPr/>
        </p:nvSpPr>
        <p:spPr bwMode="auto">
          <a:xfrm>
            <a:off x="3051175" y="6011863"/>
            <a:ext cx="217488" cy="1428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130" name="Rectangle 82"/>
          <p:cNvSpPr>
            <a:spLocks noChangeArrowheads="1"/>
          </p:cNvSpPr>
          <p:nvPr/>
        </p:nvSpPr>
        <p:spPr bwMode="auto">
          <a:xfrm>
            <a:off x="3298825" y="6011863"/>
            <a:ext cx="217488" cy="1428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131" name="Rectangle 83"/>
          <p:cNvSpPr>
            <a:spLocks noChangeArrowheads="1"/>
          </p:cNvSpPr>
          <p:nvPr/>
        </p:nvSpPr>
        <p:spPr bwMode="auto">
          <a:xfrm>
            <a:off x="3548063" y="6011863"/>
            <a:ext cx="217487" cy="1428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132" name="Rectangle 84"/>
          <p:cNvSpPr>
            <a:spLocks noChangeArrowheads="1"/>
          </p:cNvSpPr>
          <p:nvPr/>
        </p:nvSpPr>
        <p:spPr bwMode="auto">
          <a:xfrm>
            <a:off x="3795713" y="6011863"/>
            <a:ext cx="217487" cy="1428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133" name="Rectangle 85"/>
          <p:cNvSpPr>
            <a:spLocks noChangeArrowheads="1"/>
          </p:cNvSpPr>
          <p:nvPr/>
        </p:nvSpPr>
        <p:spPr bwMode="auto">
          <a:xfrm>
            <a:off x="4043363" y="6011863"/>
            <a:ext cx="217487" cy="1428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zh-TW" altLang="zh-TW" b="1"/>
          </a:p>
        </p:txBody>
      </p:sp>
      <p:sp>
        <p:nvSpPr>
          <p:cNvPr id="2134" name="Rectangle 86"/>
          <p:cNvSpPr>
            <a:spLocks noChangeArrowheads="1"/>
          </p:cNvSpPr>
          <p:nvPr/>
        </p:nvSpPr>
        <p:spPr bwMode="auto">
          <a:xfrm>
            <a:off x="4291013" y="6011863"/>
            <a:ext cx="217487" cy="1428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zh-TW" altLang="zh-TW" b="1"/>
          </a:p>
        </p:txBody>
      </p:sp>
      <p:sp>
        <p:nvSpPr>
          <p:cNvPr id="2135" name="Rectangle 87"/>
          <p:cNvSpPr>
            <a:spLocks noChangeArrowheads="1"/>
          </p:cNvSpPr>
          <p:nvPr/>
        </p:nvSpPr>
        <p:spPr bwMode="auto">
          <a:xfrm>
            <a:off x="2803525" y="6011863"/>
            <a:ext cx="217488" cy="1428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zh-TW" altLang="zh-TW" b="1"/>
          </a:p>
        </p:txBody>
      </p:sp>
      <p:sp>
        <p:nvSpPr>
          <p:cNvPr id="2136" name="Rectangle 88"/>
          <p:cNvSpPr>
            <a:spLocks noChangeArrowheads="1"/>
          </p:cNvSpPr>
          <p:nvPr/>
        </p:nvSpPr>
        <p:spPr bwMode="auto">
          <a:xfrm>
            <a:off x="2308225" y="6011863"/>
            <a:ext cx="217488" cy="1428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TW"/>
              <a:t>7</a:t>
            </a:r>
          </a:p>
        </p:txBody>
      </p:sp>
      <p:sp>
        <p:nvSpPr>
          <p:cNvPr id="2137" name="Rectangle 89"/>
          <p:cNvSpPr>
            <a:spLocks noChangeArrowheads="1"/>
          </p:cNvSpPr>
          <p:nvPr/>
        </p:nvSpPr>
        <p:spPr bwMode="auto">
          <a:xfrm>
            <a:off x="2555875" y="6443663"/>
            <a:ext cx="217488" cy="1428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138" name="Rectangle 90"/>
          <p:cNvSpPr>
            <a:spLocks noChangeArrowheads="1"/>
          </p:cNvSpPr>
          <p:nvPr/>
        </p:nvSpPr>
        <p:spPr bwMode="auto">
          <a:xfrm>
            <a:off x="3051175" y="6443663"/>
            <a:ext cx="217488" cy="1428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TW" sz="4800">
                <a:solidFill>
                  <a:srgbClr val="FF0000"/>
                </a:solidFill>
              </a:rPr>
              <a:t>   </a:t>
            </a:r>
            <a:endParaRPr lang="zh-TW" altLang="en-US" sz="4800">
              <a:solidFill>
                <a:srgbClr val="FF0000"/>
              </a:solidFill>
            </a:endParaRPr>
          </a:p>
        </p:txBody>
      </p:sp>
      <p:sp>
        <p:nvSpPr>
          <p:cNvPr id="2139" name="Rectangle 91"/>
          <p:cNvSpPr>
            <a:spLocks noChangeArrowheads="1"/>
          </p:cNvSpPr>
          <p:nvPr/>
        </p:nvSpPr>
        <p:spPr bwMode="auto">
          <a:xfrm>
            <a:off x="3298825" y="6443663"/>
            <a:ext cx="217488" cy="1428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140" name="Rectangle 92"/>
          <p:cNvSpPr>
            <a:spLocks noChangeArrowheads="1"/>
          </p:cNvSpPr>
          <p:nvPr/>
        </p:nvSpPr>
        <p:spPr bwMode="auto">
          <a:xfrm>
            <a:off x="3548063" y="6443663"/>
            <a:ext cx="217487" cy="1428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141" name="Rectangle 93"/>
          <p:cNvSpPr>
            <a:spLocks noChangeArrowheads="1"/>
          </p:cNvSpPr>
          <p:nvPr/>
        </p:nvSpPr>
        <p:spPr bwMode="auto">
          <a:xfrm>
            <a:off x="3795713" y="6443663"/>
            <a:ext cx="217487" cy="1428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142" name="Rectangle 94"/>
          <p:cNvSpPr>
            <a:spLocks noChangeArrowheads="1"/>
          </p:cNvSpPr>
          <p:nvPr/>
        </p:nvSpPr>
        <p:spPr bwMode="auto">
          <a:xfrm>
            <a:off x="4043363" y="6443663"/>
            <a:ext cx="217487" cy="1428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zh-TW" altLang="zh-TW" b="1"/>
          </a:p>
        </p:txBody>
      </p:sp>
      <p:sp>
        <p:nvSpPr>
          <p:cNvPr id="2143" name="Rectangle 95"/>
          <p:cNvSpPr>
            <a:spLocks noChangeArrowheads="1"/>
          </p:cNvSpPr>
          <p:nvPr/>
        </p:nvSpPr>
        <p:spPr bwMode="auto">
          <a:xfrm>
            <a:off x="4291013" y="6443663"/>
            <a:ext cx="217487" cy="1428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zh-TW" altLang="zh-TW" b="1"/>
          </a:p>
        </p:txBody>
      </p:sp>
      <p:sp>
        <p:nvSpPr>
          <p:cNvPr id="2144" name="Rectangle 96"/>
          <p:cNvSpPr>
            <a:spLocks noChangeArrowheads="1"/>
          </p:cNvSpPr>
          <p:nvPr/>
        </p:nvSpPr>
        <p:spPr bwMode="auto">
          <a:xfrm>
            <a:off x="2803525" y="6443663"/>
            <a:ext cx="217488" cy="1428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zh-TW" altLang="zh-TW" b="1"/>
          </a:p>
        </p:txBody>
      </p:sp>
      <p:sp>
        <p:nvSpPr>
          <p:cNvPr id="2145" name="Rectangle 97"/>
          <p:cNvSpPr>
            <a:spLocks noChangeArrowheads="1"/>
          </p:cNvSpPr>
          <p:nvPr/>
        </p:nvSpPr>
        <p:spPr bwMode="auto">
          <a:xfrm>
            <a:off x="2308225" y="6443663"/>
            <a:ext cx="217488" cy="1428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TW"/>
              <a:t>8</a:t>
            </a:r>
          </a:p>
        </p:txBody>
      </p:sp>
      <p:sp>
        <p:nvSpPr>
          <p:cNvPr id="2146" name="Rectangle 98"/>
          <p:cNvSpPr>
            <a:spLocks noChangeArrowheads="1"/>
          </p:cNvSpPr>
          <p:nvPr/>
        </p:nvSpPr>
        <p:spPr bwMode="auto">
          <a:xfrm>
            <a:off x="2555875" y="6948488"/>
            <a:ext cx="217488" cy="1428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147" name="Rectangle 99"/>
          <p:cNvSpPr>
            <a:spLocks noChangeArrowheads="1"/>
          </p:cNvSpPr>
          <p:nvPr/>
        </p:nvSpPr>
        <p:spPr bwMode="auto">
          <a:xfrm>
            <a:off x="3051175" y="6948488"/>
            <a:ext cx="217488" cy="1428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148" name="Rectangle 100"/>
          <p:cNvSpPr>
            <a:spLocks noChangeArrowheads="1"/>
          </p:cNvSpPr>
          <p:nvPr/>
        </p:nvSpPr>
        <p:spPr bwMode="auto">
          <a:xfrm>
            <a:off x="3298825" y="6948488"/>
            <a:ext cx="217488" cy="1428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149" name="Rectangle 101"/>
          <p:cNvSpPr>
            <a:spLocks noChangeArrowheads="1"/>
          </p:cNvSpPr>
          <p:nvPr/>
        </p:nvSpPr>
        <p:spPr bwMode="auto">
          <a:xfrm>
            <a:off x="3548063" y="6948488"/>
            <a:ext cx="217487" cy="1428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150" name="Rectangle 102"/>
          <p:cNvSpPr>
            <a:spLocks noChangeArrowheads="1"/>
          </p:cNvSpPr>
          <p:nvPr/>
        </p:nvSpPr>
        <p:spPr bwMode="auto">
          <a:xfrm>
            <a:off x="3795713" y="6948488"/>
            <a:ext cx="217487" cy="1428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151" name="Rectangle 103"/>
          <p:cNvSpPr>
            <a:spLocks noChangeArrowheads="1"/>
          </p:cNvSpPr>
          <p:nvPr/>
        </p:nvSpPr>
        <p:spPr bwMode="auto">
          <a:xfrm>
            <a:off x="4043363" y="6948488"/>
            <a:ext cx="217487" cy="1428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zh-TW" altLang="zh-TW" b="1"/>
          </a:p>
        </p:txBody>
      </p:sp>
      <p:sp>
        <p:nvSpPr>
          <p:cNvPr id="2152" name="Rectangle 104"/>
          <p:cNvSpPr>
            <a:spLocks noChangeArrowheads="1"/>
          </p:cNvSpPr>
          <p:nvPr/>
        </p:nvSpPr>
        <p:spPr bwMode="auto">
          <a:xfrm>
            <a:off x="4291013" y="6948488"/>
            <a:ext cx="217487" cy="1428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zh-TW" altLang="zh-TW" b="1"/>
          </a:p>
        </p:txBody>
      </p:sp>
      <p:sp>
        <p:nvSpPr>
          <p:cNvPr id="2153" name="Rectangle 105"/>
          <p:cNvSpPr>
            <a:spLocks noChangeArrowheads="1"/>
          </p:cNvSpPr>
          <p:nvPr/>
        </p:nvSpPr>
        <p:spPr bwMode="auto">
          <a:xfrm>
            <a:off x="2803525" y="6948488"/>
            <a:ext cx="217488" cy="1428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zh-TW" altLang="zh-TW" b="1"/>
          </a:p>
        </p:txBody>
      </p:sp>
      <p:sp>
        <p:nvSpPr>
          <p:cNvPr id="2154" name="Rectangle 106"/>
          <p:cNvSpPr>
            <a:spLocks noChangeArrowheads="1"/>
          </p:cNvSpPr>
          <p:nvPr/>
        </p:nvSpPr>
        <p:spPr bwMode="auto">
          <a:xfrm>
            <a:off x="2308225" y="6948488"/>
            <a:ext cx="217488" cy="1428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TW"/>
              <a:t>9</a:t>
            </a:r>
          </a:p>
        </p:txBody>
      </p:sp>
      <p:sp>
        <p:nvSpPr>
          <p:cNvPr id="2155" name="Rectangle 107"/>
          <p:cNvSpPr>
            <a:spLocks noChangeArrowheads="1"/>
          </p:cNvSpPr>
          <p:nvPr/>
        </p:nvSpPr>
        <p:spPr bwMode="auto">
          <a:xfrm>
            <a:off x="2555875" y="7380288"/>
            <a:ext cx="217488" cy="1428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156" name="Rectangle 108"/>
          <p:cNvSpPr>
            <a:spLocks noChangeArrowheads="1"/>
          </p:cNvSpPr>
          <p:nvPr/>
        </p:nvSpPr>
        <p:spPr bwMode="auto">
          <a:xfrm>
            <a:off x="3051175" y="7380288"/>
            <a:ext cx="217488" cy="1428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157" name="Rectangle 109"/>
          <p:cNvSpPr>
            <a:spLocks noChangeArrowheads="1"/>
          </p:cNvSpPr>
          <p:nvPr/>
        </p:nvSpPr>
        <p:spPr bwMode="auto">
          <a:xfrm>
            <a:off x="3298825" y="7380288"/>
            <a:ext cx="217488" cy="1428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158" name="Rectangle 110"/>
          <p:cNvSpPr>
            <a:spLocks noChangeArrowheads="1"/>
          </p:cNvSpPr>
          <p:nvPr/>
        </p:nvSpPr>
        <p:spPr bwMode="auto">
          <a:xfrm>
            <a:off x="3548063" y="7380288"/>
            <a:ext cx="217487" cy="1428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159" name="Rectangle 111"/>
          <p:cNvSpPr>
            <a:spLocks noChangeArrowheads="1"/>
          </p:cNvSpPr>
          <p:nvPr/>
        </p:nvSpPr>
        <p:spPr bwMode="auto">
          <a:xfrm>
            <a:off x="3795713" y="7380288"/>
            <a:ext cx="217487" cy="1428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160" name="Rectangle 112"/>
          <p:cNvSpPr>
            <a:spLocks noChangeArrowheads="1"/>
          </p:cNvSpPr>
          <p:nvPr/>
        </p:nvSpPr>
        <p:spPr bwMode="auto">
          <a:xfrm>
            <a:off x="4043363" y="7380288"/>
            <a:ext cx="217487" cy="1428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zh-TW" altLang="zh-TW" b="1"/>
          </a:p>
        </p:txBody>
      </p:sp>
      <p:sp>
        <p:nvSpPr>
          <p:cNvPr id="2161" name="Rectangle 113"/>
          <p:cNvSpPr>
            <a:spLocks noChangeArrowheads="1"/>
          </p:cNvSpPr>
          <p:nvPr/>
        </p:nvSpPr>
        <p:spPr bwMode="auto">
          <a:xfrm>
            <a:off x="4291013" y="7380288"/>
            <a:ext cx="217487" cy="1428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zh-TW" altLang="zh-TW" b="1"/>
          </a:p>
        </p:txBody>
      </p:sp>
      <p:sp>
        <p:nvSpPr>
          <p:cNvPr id="2162" name="Rectangle 114"/>
          <p:cNvSpPr>
            <a:spLocks noChangeArrowheads="1"/>
          </p:cNvSpPr>
          <p:nvPr/>
        </p:nvSpPr>
        <p:spPr bwMode="auto">
          <a:xfrm>
            <a:off x="2803525" y="7380288"/>
            <a:ext cx="217488" cy="1428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zh-TW" altLang="zh-TW" b="1"/>
          </a:p>
        </p:txBody>
      </p:sp>
      <p:sp>
        <p:nvSpPr>
          <p:cNvPr id="2163" name="Rectangle 115"/>
          <p:cNvSpPr>
            <a:spLocks noChangeArrowheads="1"/>
          </p:cNvSpPr>
          <p:nvPr/>
        </p:nvSpPr>
        <p:spPr bwMode="auto">
          <a:xfrm>
            <a:off x="2308225" y="7380288"/>
            <a:ext cx="217488" cy="1428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TW"/>
              <a:t>10</a:t>
            </a:r>
          </a:p>
        </p:txBody>
      </p:sp>
      <p:sp>
        <p:nvSpPr>
          <p:cNvPr id="2164" name="Rectangle 116"/>
          <p:cNvSpPr>
            <a:spLocks noChangeArrowheads="1"/>
          </p:cNvSpPr>
          <p:nvPr/>
        </p:nvSpPr>
        <p:spPr bwMode="auto">
          <a:xfrm>
            <a:off x="2555875" y="7812088"/>
            <a:ext cx="217488" cy="1428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165" name="Rectangle 117"/>
          <p:cNvSpPr>
            <a:spLocks noChangeArrowheads="1"/>
          </p:cNvSpPr>
          <p:nvPr/>
        </p:nvSpPr>
        <p:spPr bwMode="auto">
          <a:xfrm>
            <a:off x="3051175" y="7812088"/>
            <a:ext cx="217488" cy="1428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166" name="Rectangle 118"/>
          <p:cNvSpPr>
            <a:spLocks noChangeArrowheads="1"/>
          </p:cNvSpPr>
          <p:nvPr/>
        </p:nvSpPr>
        <p:spPr bwMode="auto">
          <a:xfrm>
            <a:off x="3298825" y="7812088"/>
            <a:ext cx="217488" cy="1428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167" name="Rectangle 119"/>
          <p:cNvSpPr>
            <a:spLocks noChangeArrowheads="1"/>
          </p:cNvSpPr>
          <p:nvPr/>
        </p:nvSpPr>
        <p:spPr bwMode="auto">
          <a:xfrm>
            <a:off x="3548063" y="7812088"/>
            <a:ext cx="217487" cy="1428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168" name="Rectangle 120"/>
          <p:cNvSpPr>
            <a:spLocks noChangeArrowheads="1"/>
          </p:cNvSpPr>
          <p:nvPr/>
        </p:nvSpPr>
        <p:spPr bwMode="auto">
          <a:xfrm>
            <a:off x="3795713" y="7812088"/>
            <a:ext cx="217487" cy="1428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169" name="Rectangle 121"/>
          <p:cNvSpPr>
            <a:spLocks noChangeArrowheads="1"/>
          </p:cNvSpPr>
          <p:nvPr/>
        </p:nvSpPr>
        <p:spPr bwMode="auto">
          <a:xfrm>
            <a:off x="4043363" y="7812088"/>
            <a:ext cx="217487" cy="1428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zh-TW" altLang="zh-TW" b="1"/>
          </a:p>
        </p:txBody>
      </p:sp>
      <p:sp>
        <p:nvSpPr>
          <p:cNvPr id="2170" name="Rectangle 122"/>
          <p:cNvSpPr>
            <a:spLocks noChangeArrowheads="1"/>
          </p:cNvSpPr>
          <p:nvPr/>
        </p:nvSpPr>
        <p:spPr bwMode="auto">
          <a:xfrm>
            <a:off x="4291013" y="7812088"/>
            <a:ext cx="217487" cy="1428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zh-TW" altLang="zh-TW" b="1"/>
          </a:p>
        </p:txBody>
      </p:sp>
      <p:sp>
        <p:nvSpPr>
          <p:cNvPr id="2171" name="Rectangle 123"/>
          <p:cNvSpPr>
            <a:spLocks noChangeArrowheads="1"/>
          </p:cNvSpPr>
          <p:nvPr/>
        </p:nvSpPr>
        <p:spPr bwMode="auto">
          <a:xfrm>
            <a:off x="2803525" y="7812088"/>
            <a:ext cx="217488" cy="1428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zh-TW" altLang="zh-TW" b="1"/>
          </a:p>
        </p:txBody>
      </p:sp>
      <p:sp>
        <p:nvSpPr>
          <p:cNvPr id="2172" name="Rectangle 124"/>
          <p:cNvSpPr>
            <a:spLocks noChangeArrowheads="1"/>
          </p:cNvSpPr>
          <p:nvPr/>
        </p:nvSpPr>
        <p:spPr bwMode="auto">
          <a:xfrm>
            <a:off x="2308225" y="7812088"/>
            <a:ext cx="217488" cy="1428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TW"/>
              <a:t>11</a:t>
            </a:r>
          </a:p>
        </p:txBody>
      </p:sp>
      <p:sp>
        <p:nvSpPr>
          <p:cNvPr id="2173" name="Rectangle 125"/>
          <p:cNvSpPr>
            <a:spLocks noChangeArrowheads="1"/>
          </p:cNvSpPr>
          <p:nvPr/>
        </p:nvSpPr>
        <p:spPr bwMode="auto">
          <a:xfrm>
            <a:off x="460375" y="4216400"/>
            <a:ext cx="217488" cy="1428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174" name="Rectangle 126"/>
          <p:cNvSpPr>
            <a:spLocks noChangeArrowheads="1"/>
          </p:cNvSpPr>
          <p:nvPr/>
        </p:nvSpPr>
        <p:spPr bwMode="auto">
          <a:xfrm>
            <a:off x="1017588" y="4381500"/>
            <a:ext cx="217487" cy="1428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175" name="Rectangle 127"/>
          <p:cNvSpPr>
            <a:spLocks noChangeArrowheads="1"/>
          </p:cNvSpPr>
          <p:nvPr/>
        </p:nvSpPr>
        <p:spPr bwMode="auto">
          <a:xfrm>
            <a:off x="1314450" y="4487863"/>
            <a:ext cx="217488" cy="1428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176" name="Rectangle 128"/>
          <p:cNvSpPr>
            <a:spLocks noChangeArrowheads="1"/>
          </p:cNvSpPr>
          <p:nvPr/>
        </p:nvSpPr>
        <p:spPr bwMode="auto">
          <a:xfrm>
            <a:off x="1601788" y="4589463"/>
            <a:ext cx="217487" cy="1428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177" name="Rectangle 129"/>
          <p:cNvSpPr>
            <a:spLocks noChangeArrowheads="1"/>
          </p:cNvSpPr>
          <p:nvPr/>
        </p:nvSpPr>
        <p:spPr bwMode="auto">
          <a:xfrm>
            <a:off x="738188" y="4292600"/>
            <a:ext cx="217487" cy="1428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zh-TW" altLang="zh-TW" b="1"/>
          </a:p>
        </p:txBody>
      </p:sp>
      <p:sp>
        <p:nvSpPr>
          <p:cNvPr id="2178" name="Rectangle 130"/>
          <p:cNvSpPr>
            <a:spLocks noChangeArrowheads="1"/>
          </p:cNvSpPr>
          <p:nvPr/>
        </p:nvSpPr>
        <p:spPr bwMode="auto">
          <a:xfrm>
            <a:off x="161925" y="4094163"/>
            <a:ext cx="217488" cy="1428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TW"/>
              <a:t>3</a:t>
            </a:r>
          </a:p>
        </p:txBody>
      </p:sp>
      <p:sp>
        <p:nvSpPr>
          <p:cNvPr id="2179" name="Rectangle 131"/>
          <p:cNvSpPr>
            <a:spLocks noChangeArrowheads="1"/>
          </p:cNvSpPr>
          <p:nvPr/>
        </p:nvSpPr>
        <p:spPr bwMode="auto">
          <a:xfrm>
            <a:off x="460375" y="4648200"/>
            <a:ext cx="217488" cy="1428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180" name="Rectangle 132"/>
          <p:cNvSpPr>
            <a:spLocks noChangeArrowheads="1"/>
          </p:cNvSpPr>
          <p:nvPr/>
        </p:nvSpPr>
        <p:spPr bwMode="auto">
          <a:xfrm>
            <a:off x="1017588" y="4813300"/>
            <a:ext cx="217487" cy="1428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181" name="Rectangle 133"/>
          <p:cNvSpPr>
            <a:spLocks noChangeArrowheads="1"/>
          </p:cNvSpPr>
          <p:nvPr/>
        </p:nvSpPr>
        <p:spPr bwMode="auto">
          <a:xfrm>
            <a:off x="1314450" y="4919663"/>
            <a:ext cx="217488" cy="1428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182" name="Rectangle 134"/>
          <p:cNvSpPr>
            <a:spLocks noChangeArrowheads="1"/>
          </p:cNvSpPr>
          <p:nvPr/>
        </p:nvSpPr>
        <p:spPr bwMode="auto">
          <a:xfrm>
            <a:off x="1601788" y="5021263"/>
            <a:ext cx="217487" cy="1428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183" name="Rectangle 135"/>
          <p:cNvSpPr>
            <a:spLocks noChangeArrowheads="1"/>
          </p:cNvSpPr>
          <p:nvPr/>
        </p:nvSpPr>
        <p:spPr bwMode="auto">
          <a:xfrm>
            <a:off x="738188" y="4724400"/>
            <a:ext cx="217487" cy="1428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zh-TW" altLang="zh-TW" b="1"/>
          </a:p>
        </p:txBody>
      </p:sp>
      <p:sp>
        <p:nvSpPr>
          <p:cNvPr id="2184" name="Rectangle 136"/>
          <p:cNvSpPr>
            <a:spLocks noChangeArrowheads="1"/>
          </p:cNvSpPr>
          <p:nvPr/>
        </p:nvSpPr>
        <p:spPr bwMode="auto">
          <a:xfrm>
            <a:off x="161925" y="4525963"/>
            <a:ext cx="217488" cy="1428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TW"/>
              <a:t>4</a:t>
            </a:r>
          </a:p>
        </p:txBody>
      </p:sp>
      <p:sp>
        <p:nvSpPr>
          <p:cNvPr id="2185" name="Rectangle 137"/>
          <p:cNvSpPr>
            <a:spLocks noChangeArrowheads="1"/>
          </p:cNvSpPr>
          <p:nvPr/>
        </p:nvSpPr>
        <p:spPr bwMode="auto">
          <a:xfrm>
            <a:off x="449263" y="5148263"/>
            <a:ext cx="217487" cy="1428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186" name="Rectangle 138"/>
          <p:cNvSpPr>
            <a:spLocks noChangeArrowheads="1"/>
          </p:cNvSpPr>
          <p:nvPr/>
        </p:nvSpPr>
        <p:spPr bwMode="auto">
          <a:xfrm>
            <a:off x="1006475" y="5313363"/>
            <a:ext cx="217488" cy="1428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187" name="Rectangle 139"/>
          <p:cNvSpPr>
            <a:spLocks noChangeArrowheads="1"/>
          </p:cNvSpPr>
          <p:nvPr/>
        </p:nvSpPr>
        <p:spPr bwMode="auto">
          <a:xfrm>
            <a:off x="1303338" y="5419725"/>
            <a:ext cx="217487" cy="1428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188" name="Rectangle 140"/>
          <p:cNvSpPr>
            <a:spLocks noChangeArrowheads="1"/>
          </p:cNvSpPr>
          <p:nvPr/>
        </p:nvSpPr>
        <p:spPr bwMode="auto">
          <a:xfrm>
            <a:off x="1590675" y="5521325"/>
            <a:ext cx="217488" cy="1428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189" name="Rectangle 141"/>
          <p:cNvSpPr>
            <a:spLocks noChangeArrowheads="1"/>
          </p:cNvSpPr>
          <p:nvPr/>
        </p:nvSpPr>
        <p:spPr bwMode="auto">
          <a:xfrm>
            <a:off x="727075" y="5224463"/>
            <a:ext cx="217488" cy="1428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zh-TW" altLang="zh-TW" b="1"/>
          </a:p>
        </p:txBody>
      </p:sp>
      <p:sp>
        <p:nvSpPr>
          <p:cNvPr id="2190" name="Rectangle 142"/>
          <p:cNvSpPr>
            <a:spLocks noChangeArrowheads="1"/>
          </p:cNvSpPr>
          <p:nvPr/>
        </p:nvSpPr>
        <p:spPr bwMode="auto">
          <a:xfrm>
            <a:off x="150813" y="5026025"/>
            <a:ext cx="217487" cy="1428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TW"/>
              <a:t>5</a:t>
            </a:r>
          </a:p>
        </p:txBody>
      </p:sp>
      <p:sp>
        <p:nvSpPr>
          <p:cNvPr id="2191" name="Rectangle 143"/>
          <p:cNvSpPr>
            <a:spLocks noChangeArrowheads="1"/>
          </p:cNvSpPr>
          <p:nvPr/>
        </p:nvSpPr>
        <p:spPr bwMode="auto">
          <a:xfrm>
            <a:off x="449263" y="5651500"/>
            <a:ext cx="217487" cy="1428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192" name="Rectangle 144"/>
          <p:cNvSpPr>
            <a:spLocks noChangeArrowheads="1"/>
          </p:cNvSpPr>
          <p:nvPr/>
        </p:nvSpPr>
        <p:spPr bwMode="auto">
          <a:xfrm>
            <a:off x="1006475" y="5816600"/>
            <a:ext cx="217488" cy="1428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193" name="Rectangle 145"/>
          <p:cNvSpPr>
            <a:spLocks noChangeArrowheads="1"/>
          </p:cNvSpPr>
          <p:nvPr/>
        </p:nvSpPr>
        <p:spPr bwMode="auto">
          <a:xfrm>
            <a:off x="1303338" y="5922963"/>
            <a:ext cx="217487" cy="1428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194" name="Rectangle 146"/>
          <p:cNvSpPr>
            <a:spLocks noChangeArrowheads="1"/>
          </p:cNvSpPr>
          <p:nvPr/>
        </p:nvSpPr>
        <p:spPr bwMode="auto">
          <a:xfrm>
            <a:off x="1590675" y="6024563"/>
            <a:ext cx="217488" cy="1428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195" name="Rectangle 147"/>
          <p:cNvSpPr>
            <a:spLocks noChangeArrowheads="1"/>
          </p:cNvSpPr>
          <p:nvPr/>
        </p:nvSpPr>
        <p:spPr bwMode="auto">
          <a:xfrm>
            <a:off x="727075" y="5727700"/>
            <a:ext cx="217488" cy="1428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zh-TW" altLang="zh-TW" b="1"/>
          </a:p>
        </p:txBody>
      </p:sp>
      <p:sp>
        <p:nvSpPr>
          <p:cNvPr id="2196" name="Rectangle 148"/>
          <p:cNvSpPr>
            <a:spLocks noChangeArrowheads="1"/>
          </p:cNvSpPr>
          <p:nvPr/>
        </p:nvSpPr>
        <p:spPr bwMode="auto">
          <a:xfrm>
            <a:off x="150813" y="5529263"/>
            <a:ext cx="217487" cy="1428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TW"/>
              <a:t>6</a:t>
            </a:r>
          </a:p>
        </p:txBody>
      </p:sp>
      <p:sp>
        <p:nvSpPr>
          <p:cNvPr id="2197" name="Rectangle 149"/>
          <p:cNvSpPr>
            <a:spLocks noChangeArrowheads="1"/>
          </p:cNvSpPr>
          <p:nvPr/>
        </p:nvSpPr>
        <p:spPr bwMode="auto">
          <a:xfrm>
            <a:off x="460375" y="6092825"/>
            <a:ext cx="217488" cy="1428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198" name="Rectangle 150"/>
          <p:cNvSpPr>
            <a:spLocks noChangeArrowheads="1"/>
          </p:cNvSpPr>
          <p:nvPr/>
        </p:nvSpPr>
        <p:spPr bwMode="auto">
          <a:xfrm>
            <a:off x="1017588" y="6257925"/>
            <a:ext cx="217487" cy="1428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199" name="Rectangle 151"/>
          <p:cNvSpPr>
            <a:spLocks noChangeArrowheads="1"/>
          </p:cNvSpPr>
          <p:nvPr/>
        </p:nvSpPr>
        <p:spPr bwMode="auto">
          <a:xfrm>
            <a:off x="1314450" y="6364288"/>
            <a:ext cx="217488" cy="1428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200" name="Rectangle 152"/>
          <p:cNvSpPr>
            <a:spLocks noChangeArrowheads="1"/>
          </p:cNvSpPr>
          <p:nvPr/>
        </p:nvSpPr>
        <p:spPr bwMode="auto">
          <a:xfrm>
            <a:off x="1601788" y="6465888"/>
            <a:ext cx="217487" cy="1428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201" name="Rectangle 153"/>
          <p:cNvSpPr>
            <a:spLocks noChangeArrowheads="1"/>
          </p:cNvSpPr>
          <p:nvPr/>
        </p:nvSpPr>
        <p:spPr bwMode="auto">
          <a:xfrm>
            <a:off x="738188" y="6169025"/>
            <a:ext cx="217487" cy="1428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zh-TW" altLang="zh-TW" b="1"/>
          </a:p>
        </p:txBody>
      </p:sp>
      <p:sp>
        <p:nvSpPr>
          <p:cNvPr id="2202" name="Rectangle 154"/>
          <p:cNvSpPr>
            <a:spLocks noChangeArrowheads="1"/>
          </p:cNvSpPr>
          <p:nvPr/>
        </p:nvSpPr>
        <p:spPr bwMode="auto">
          <a:xfrm>
            <a:off x="161925" y="5970588"/>
            <a:ext cx="217488" cy="1428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TW"/>
              <a:t>7</a:t>
            </a:r>
          </a:p>
        </p:txBody>
      </p:sp>
      <p:sp>
        <p:nvSpPr>
          <p:cNvPr id="2203" name="Rectangle 155"/>
          <p:cNvSpPr>
            <a:spLocks noChangeArrowheads="1"/>
          </p:cNvSpPr>
          <p:nvPr/>
        </p:nvSpPr>
        <p:spPr bwMode="auto">
          <a:xfrm>
            <a:off x="460375" y="6588125"/>
            <a:ext cx="217488" cy="1428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204" name="Rectangle 156"/>
          <p:cNvSpPr>
            <a:spLocks noChangeArrowheads="1"/>
          </p:cNvSpPr>
          <p:nvPr/>
        </p:nvSpPr>
        <p:spPr bwMode="auto">
          <a:xfrm>
            <a:off x="1017588" y="6753225"/>
            <a:ext cx="217487" cy="1428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205" name="Rectangle 157"/>
          <p:cNvSpPr>
            <a:spLocks noChangeArrowheads="1"/>
          </p:cNvSpPr>
          <p:nvPr/>
        </p:nvSpPr>
        <p:spPr bwMode="auto">
          <a:xfrm>
            <a:off x="1314450" y="6859588"/>
            <a:ext cx="217488" cy="1428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206" name="Rectangle 158"/>
          <p:cNvSpPr>
            <a:spLocks noChangeArrowheads="1"/>
          </p:cNvSpPr>
          <p:nvPr/>
        </p:nvSpPr>
        <p:spPr bwMode="auto">
          <a:xfrm>
            <a:off x="1601788" y="6961188"/>
            <a:ext cx="217487" cy="1428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207" name="Rectangle 159"/>
          <p:cNvSpPr>
            <a:spLocks noChangeArrowheads="1"/>
          </p:cNvSpPr>
          <p:nvPr/>
        </p:nvSpPr>
        <p:spPr bwMode="auto">
          <a:xfrm>
            <a:off x="738188" y="6664325"/>
            <a:ext cx="217487" cy="1428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TW" sz="4800" dirty="0">
                <a:solidFill>
                  <a:srgbClr val="FF0000"/>
                </a:solidFill>
              </a:rPr>
              <a:t>  </a:t>
            </a:r>
            <a:r>
              <a:rPr lang="en-US" altLang="zh-TW" sz="4800" dirty="0" smtClean="0">
                <a:solidFill>
                  <a:srgbClr val="FF0000"/>
                </a:solidFill>
              </a:rPr>
              <a:t>xxx</a:t>
            </a:r>
            <a:r>
              <a:rPr lang="zh-TW" altLang="en-US" sz="4800" dirty="0" smtClean="0">
                <a:solidFill>
                  <a:srgbClr val="FF0000"/>
                </a:solidFill>
              </a:rPr>
              <a:t>班</a:t>
            </a:r>
            <a:endParaRPr lang="zh-TW" altLang="en-US" sz="4800" dirty="0">
              <a:solidFill>
                <a:srgbClr val="FF0000"/>
              </a:solidFill>
            </a:endParaRPr>
          </a:p>
        </p:txBody>
      </p:sp>
      <p:sp>
        <p:nvSpPr>
          <p:cNvPr id="2208" name="Rectangle 160"/>
          <p:cNvSpPr>
            <a:spLocks noChangeArrowheads="1"/>
          </p:cNvSpPr>
          <p:nvPr/>
        </p:nvSpPr>
        <p:spPr bwMode="auto">
          <a:xfrm>
            <a:off x="161925" y="6465888"/>
            <a:ext cx="217488" cy="1428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TW"/>
              <a:t>8</a:t>
            </a:r>
          </a:p>
        </p:txBody>
      </p:sp>
      <p:sp>
        <p:nvSpPr>
          <p:cNvPr id="2209" name="Rectangle 161"/>
          <p:cNvSpPr>
            <a:spLocks noChangeArrowheads="1"/>
          </p:cNvSpPr>
          <p:nvPr/>
        </p:nvSpPr>
        <p:spPr bwMode="auto">
          <a:xfrm>
            <a:off x="460375" y="7037388"/>
            <a:ext cx="217488" cy="1428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210" name="Rectangle 162"/>
          <p:cNvSpPr>
            <a:spLocks noChangeArrowheads="1"/>
          </p:cNvSpPr>
          <p:nvPr/>
        </p:nvSpPr>
        <p:spPr bwMode="auto">
          <a:xfrm>
            <a:off x="1017588" y="7202488"/>
            <a:ext cx="217487" cy="1428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211" name="Rectangle 163"/>
          <p:cNvSpPr>
            <a:spLocks noChangeArrowheads="1"/>
          </p:cNvSpPr>
          <p:nvPr/>
        </p:nvSpPr>
        <p:spPr bwMode="auto">
          <a:xfrm>
            <a:off x="1314450" y="7308850"/>
            <a:ext cx="217488" cy="1428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212" name="Rectangle 164"/>
          <p:cNvSpPr>
            <a:spLocks noChangeArrowheads="1"/>
          </p:cNvSpPr>
          <p:nvPr/>
        </p:nvSpPr>
        <p:spPr bwMode="auto">
          <a:xfrm>
            <a:off x="1601788" y="7410450"/>
            <a:ext cx="217487" cy="1428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213" name="Rectangle 165"/>
          <p:cNvSpPr>
            <a:spLocks noChangeArrowheads="1"/>
          </p:cNvSpPr>
          <p:nvPr/>
        </p:nvSpPr>
        <p:spPr bwMode="auto">
          <a:xfrm>
            <a:off x="738188" y="7113588"/>
            <a:ext cx="217487" cy="1428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zh-TW" altLang="zh-TW" b="1"/>
          </a:p>
        </p:txBody>
      </p:sp>
      <p:sp>
        <p:nvSpPr>
          <p:cNvPr id="2214" name="Rectangle 166"/>
          <p:cNvSpPr>
            <a:spLocks noChangeArrowheads="1"/>
          </p:cNvSpPr>
          <p:nvPr/>
        </p:nvSpPr>
        <p:spPr bwMode="auto">
          <a:xfrm>
            <a:off x="161925" y="6915150"/>
            <a:ext cx="217488" cy="1428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TW"/>
              <a:t>9</a:t>
            </a:r>
          </a:p>
        </p:txBody>
      </p:sp>
      <p:sp>
        <p:nvSpPr>
          <p:cNvPr id="2215" name="Rectangle 167"/>
          <p:cNvSpPr>
            <a:spLocks noChangeArrowheads="1"/>
          </p:cNvSpPr>
          <p:nvPr/>
        </p:nvSpPr>
        <p:spPr bwMode="auto">
          <a:xfrm>
            <a:off x="460375" y="7435850"/>
            <a:ext cx="217488" cy="1428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216" name="Rectangle 168"/>
          <p:cNvSpPr>
            <a:spLocks noChangeArrowheads="1"/>
          </p:cNvSpPr>
          <p:nvPr/>
        </p:nvSpPr>
        <p:spPr bwMode="auto">
          <a:xfrm>
            <a:off x="1017588" y="7600950"/>
            <a:ext cx="217487" cy="1428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217" name="Rectangle 169"/>
          <p:cNvSpPr>
            <a:spLocks noChangeArrowheads="1"/>
          </p:cNvSpPr>
          <p:nvPr/>
        </p:nvSpPr>
        <p:spPr bwMode="auto">
          <a:xfrm>
            <a:off x="1314450" y="7707313"/>
            <a:ext cx="217488" cy="1428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218" name="Rectangle 170"/>
          <p:cNvSpPr>
            <a:spLocks noChangeArrowheads="1"/>
          </p:cNvSpPr>
          <p:nvPr/>
        </p:nvSpPr>
        <p:spPr bwMode="auto">
          <a:xfrm>
            <a:off x="1601788" y="7808913"/>
            <a:ext cx="217487" cy="1428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219" name="Rectangle 171"/>
          <p:cNvSpPr>
            <a:spLocks noChangeArrowheads="1"/>
          </p:cNvSpPr>
          <p:nvPr/>
        </p:nvSpPr>
        <p:spPr bwMode="auto">
          <a:xfrm>
            <a:off x="738188" y="7512050"/>
            <a:ext cx="217487" cy="1428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zh-TW" altLang="zh-TW" b="1"/>
          </a:p>
        </p:txBody>
      </p:sp>
      <p:sp>
        <p:nvSpPr>
          <p:cNvPr id="2220" name="Rectangle 172"/>
          <p:cNvSpPr>
            <a:spLocks noChangeArrowheads="1"/>
          </p:cNvSpPr>
          <p:nvPr/>
        </p:nvSpPr>
        <p:spPr bwMode="auto">
          <a:xfrm>
            <a:off x="161925" y="7313613"/>
            <a:ext cx="217488" cy="1428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TW"/>
              <a:t>10</a:t>
            </a:r>
          </a:p>
        </p:txBody>
      </p:sp>
      <p:sp>
        <p:nvSpPr>
          <p:cNvPr id="2221" name="Rectangle 173"/>
          <p:cNvSpPr>
            <a:spLocks noChangeArrowheads="1"/>
          </p:cNvSpPr>
          <p:nvPr/>
        </p:nvSpPr>
        <p:spPr bwMode="auto">
          <a:xfrm>
            <a:off x="5267325" y="4040188"/>
            <a:ext cx="217488" cy="1428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222" name="Rectangle 174"/>
          <p:cNvSpPr>
            <a:spLocks noChangeArrowheads="1"/>
          </p:cNvSpPr>
          <p:nvPr/>
        </p:nvSpPr>
        <p:spPr bwMode="auto">
          <a:xfrm>
            <a:off x="5824538" y="3849688"/>
            <a:ext cx="217487" cy="1428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223" name="Rectangle 175"/>
          <p:cNvSpPr>
            <a:spLocks noChangeArrowheads="1"/>
          </p:cNvSpPr>
          <p:nvPr/>
        </p:nvSpPr>
        <p:spPr bwMode="auto">
          <a:xfrm>
            <a:off x="6103938" y="3760788"/>
            <a:ext cx="217487" cy="1428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224" name="Rectangle 176"/>
          <p:cNvSpPr>
            <a:spLocks noChangeArrowheads="1"/>
          </p:cNvSpPr>
          <p:nvPr/>
        </p:nvSpPr>
        <p:spPr bwMode="auto">
          <a:xfrm>
            <a:off x="6392863" y="3659188"/>
            <a:ext cx="217487" cy="1428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225" name="Rectangle 177"/>
          <p:cNvSpPr>
            <a:spLocks noChangeArrowheads="1"/>
          </p:cNvSpPr>
          <p:nvPr/>
        </p:nvSpPr>
        <p:spPr bwMode="auto">
          <a:xfrm>
            <a:off x="5545138" y="3925888"/>
            <a:ext cx="217487" cy="1428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zh-TW" altLang="zh-TW" b="1"/>
          </a:p>
        </p:txBody>
      </p:sp>
      <p:sp>
        <p:nvSpPr>
          <p:cNvPr id="2226" name="Rectangle 178"/>
          <p:cNvSpPr>
            <a:spLocks noChangeArrowheads="1"/>
          </p:cNvSpPr>
          <p:nvPr/>
        </p:nvSpPr>
        <p:spPr bwMode="auto">
          <a:xfrm>
            <a:off x="4965700" y="4141788"/>
            <a:ext cx="217488" cy="1428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TW"/>
              <a:t>2</a:t>
            </a:r>
          </a:p>
        </p:txBody>
      </p:sp>
      <p:sp>
        <p:nvSpPr>
          <p:cNvPr id="2227" name="Rectangle 179"/>
          <p:cNvSpPr>
            <a:spLocks noChangeArrowheads="1"/>
          </p:cNvSpPr>
          <p:nvPr/>
        </p:nvSpPr>
        <p:spPr bwMode="auto">
          <a:xfrm>
            <a:off x="5267325" y="4470400"/>
            <a:ext cx="217488" cy="1428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228" name="Rectangle 180"/>
          <p:cNvSpPr>
            <a:spLocks noChangeArrowheads="1"/>
          </p:cNvSpPr>
          <p:nvPr/>
        </p:nvSpPr>
        <p:spPr bwMode="auto">
          <a:xfrm>
            <a:off x="5824538" y="4279900"/>
            <a:ext cx="217487" cy="1428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229" name="Rectangle 181"/>
          <p:cNvSpPr>
            <a:spLocks noChangeArrowheads="1"/>
          </p:cNvSpPr>
          <p:nvPr/>
        </p:nvSpPr>
        <p:spPr bwMode="auto">
          <a:xfrm>
            <a:off x="6103938" y="4191000"/>
            <a:ext cx="217487" cy="1428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230" name="Rectangle 182"/>
          <p:cNvSpPr>
            <a:spLocks noChangeArrowheads="1"/>
          </p:cNvSpPr>
          <p:nvPr/>
        </p:nvSpPr>
        <p:spPr bwMode="auto">
          <a:xfrm>
            <a:off x="6392863" y="4089400"/>
            <a:ext cx="217487" cy="1428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231" name="Rectangle 183"/>
          <p:cNvSpPr>
            <a:spLocks noChangeArrowheads="1"/>
          </p:cNvSpPr>
          <p:nvPr/>
        </p:nvSpPr>
        <p:spPr bwMode="auto">
          <a:xfrm>
            <a:off x="5545138" y="4356100"/>
            <a:ext cx="217487" cy="1428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TW" sz="4800">
                <a:solidFill>
                  <a:srgbClr val="FF0000"/>
                </a:solidFill>
              </a:rPr>
              <a:t>  </a:t>
            </a:r>
            <a:endParaRPr lang="zh-TW" altLang="en-US" sz="4800">
              <a:solidFill>
                <a:srgbClr val="FF0000"/>
              </a:solidFill>
            </a:endParaRPr>
          </a:p>
        </p:txBody>
      </p:sp>
      <p:sp>
        <p:nvSpPr>
          <p:cNvPr id="2232" name="Rectangle 184"/>
          <p:cNvSpPr>
            <a:spLocks noChangeArrowheads="1"/>
          </p:cNvSpPr>
          <p:nvPr/>
        </p:nvSpPr>
        <p:spPr bwMode="auto">
          <a:xfrm>
            <a:off x="4965700" y="4572000"/>
            <a:ext cx="217488" cy="1428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TW"/>
              <a:t>3</a:t>
            </a:r>
          </a:p>
        </p:txBody>
      </p:sp>
      <p:sp>
        <p:nvSpPr>
          <p:cNvPr id="2233" name="Rectangle 185"/>
          <p:cNvSpPr>
            <a:spLocks noChangeArrowheads="1"/>
          </p:cNvSpPr>
          <p:nvPr/>
        </p:nvSpPr>
        <p:spPr bwMode="auto">
          <a:xfrm>
            <a:off x="5267325" y="4902200"/>
            <a:ext cx="217488" cy="1428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234" name="Rectangle 186"/>
          <p:cNvSpPr>
            <a:spLocks noChangeArrowheads="1"/>
          </p:cNvSpPr>
          <p:nvPr/>
        </p:nvSpPr>
        <p:spPr bwMode="auto">
          <a:xfrm>
            <a:off x="5824538" y="4711700"/>
            <a:ext cx="217487" cy="1428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235" name="Rectangle 187"/>
          <p:cNvSpPr>
            <a:spLocks noChangeArrowheads="1"/>
          </p:cNvSpPr>
          <p:nvPr/>
        </p:nvSpPr>
        <p:spPr bwMode="auto">
          <a:xfrm>
            <a:off x="6103938" y="4622800"/>
            <a:ext cx="217487" cy="1428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236" name="Rectangle 188"/>
          <p:cNvSpPr>
            <a:spLocks noChangeArrowheads="1"/>
          </p:cNvSpPr>
          <p:nvPr/>
        </p:nvSpPr>
        <p:spPr bwMode="auto">
          <a:xfrm>
            <a:off x="6392863" y="4521200"/>
            <a:ext cx="217487" cy="1428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237" name="Rectangle 189"/>
          <p:cNvSpPr>
            <a:spLocks noChangeArrowheads="1"/>
          </p:cNvSpPr>
          <p:nvPr/>
        </p:nvSpPr>
        <p:spPr bwMode="auto">
          <a:xfrm>
            <a:off x="5545138" y="4787900"/>
            <a:ext cx="217487" cy="1428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zh-TW" altLang="zh-TW" b="1"/>
          </a:p>
        </p:txBody>
      </p:sp>
      <p:sp>
        <p:nvSpPr>
          <p:cNvPr id="2238" name="Rectangle 190"/>
          <p:cNvSpPr>
            <a:spLocks noChangeArrowheads="1"/>
          </p:cNvSpPr>
          <p:nvPr/>
        </p:nvSpPr>
        <p:spPr bwMode="auto">
          <a:xfrm>
            <a:off x="4965700" y="5003800"/>
            <a:ext cx="217488" cy="1428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TW"/>
              <a:t>4</a:t>
            </a:r>
          </a:p>
        </p:txBody>
      </p:sp>
      <p:sp>
        <p:nvSpPr>
          <p:cNvPr id="2239" name="Rectangle 191"/>
          <p:cNvSpPr>
            <a:spLocks noChangeArrowheads="1"/>
          </p:cNvSpPr>
          <p:nvPr/>
        </p:nvSpPr>
        <p:spPr bwMode="auto">
          <a:xfrm>
            <a:off x="5267325" y="5407025"/>
            <a:ext cx="217488" cy="1428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240" name="Rectangle 192"/>
          <p:cNvSpPr>
            <a:spLocks noChangeArrowheads="1"/>
          </p:cNvSpPr>
          <p:nvPr/>
        </p:nvSpPr>
        <p:spPr bwMode="auto">
          <a:xfrm>
            <a:off x="5824538" y="5216525"/>
            <a:ext cx="217487" cy="1428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241" name="Rectangle 193"/>
          <p:cNvSpPr>
            <a:spLocks noChangeArrowheads="1"/>
          </p:cNvSpPr>
          <p:nvPr/>
        </p:nvSpPr>
        <p:spPr bwMode="auto">
          <a:xfrm>
            <a:off x="6103938" y="5127625"/>
            <a:ext cx="217487" cy="1428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242" name="Rectangle 194"/>
          <p:cNvSpPr>
            <a:spLocks noChangeArrowheads="1"/>
          </p:cNvSpPr>
          <p:nvPr/>
        </p:nvSpPr>
        <p:spPr bwMode="auto">
          <a:xfrm>
            <a:off x="6392863" y="5026025"/>
            <a:ext cx="217487" cy="1428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243" name="Rectangle 195"/>
          <p:cNvSpPr>
            <a:spLocks noChangeArrowheads="1"/>
          </p:cNvSpPr>
          <p:nvPr/>
        </p:nvSpPr>
        <p:spPr bwMode="auto">
          <a:xfrm>
            <a:off x="5545138" y="5292725"/>
            <a:ext cx="217487" cy="1428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zh-TW" altLang="zh-TW" b="1"/>
          </a:p>
        </p:txBody>
      </p:sp>
      <p:sp>
        <p:nvSpPr>
          <p:cNvPr id="2244" name="Rectangle 196"/>
          <p:cNvSpPr>
            <a:spLocks noChangeArrowheads="1"/>
          </p:cNvSpPr>
          <p:nvPr/>
        </p:nvSpPr>
        <p:spPr bwMode="auto">
          <a:xfrm>
            <a:off x="4965700" y="5508625"/>
            <a:ext cx="217488" cy="1428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TW"/>
              <a:t>5</a:t>
            </a:r>
          </a:p>
        </p:txBody>
      </p:sp>
      <p:sp>
        <p:nvSpPr>
          <p:cNvPr id="2245" name="Rectangle 197"/>
          <p:cNvSpPr>
            <a:spLocks noChangeArrowheads="1"/>
          </p:cNvSpPr>
          <p:nvPr/>
        </p:nvSpPr>
        <p:spPr bwMode="auto">
          <a:xfrm>
            <a:off x="5267325" y="5910263"/>
            <a:ext cx="217488" cy="1428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246" name="Rectangle 198"/>
          <p:cNvSpPr>
            <a:spLocks noChangeArrowheads="1"/>
          </p:cNvSpPr>
          <p:nvPr/>
        </p:nvSpPr>
        <p:spPr bwMode="auto">
          <a:xfrm>
            <a:off x="5824538" y="5719763"/>
            <a:ext cx="217487" cy="1428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247" name="Rectangle 199"/>
          <p:cNvSpPr>
            <a:spLocks noChangeArrowheads="1"/>
          </p:cNvSpPr>
          <p:nvPr/>
        </p:nvSpPr>
        <p:spPr bwMode="auto">
          <a:xfrm>
            <a:off x="6103938" y="5630863"/>
            <a:ext cx="217487" cy="1428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248" name="Rectangle 200"/>
          <p:cNvSpPr>
            <a:spLocks noChangeArrowheads="1"/>
          </p:cNvSpPr>
          <p:nvPr/>
        </p:nvSpPr>
        <p:spPr bwMode="auto">
          <a:xfrm>
            <a:off x="6392863" y="5529263"/>
            <a:ext cx="217487" cy="1428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249" name="Rectangle 201"/>
          <p:cNvSpPr>
            <a:spLocks noChangeArrowheads="1"/>
          </p:cNvSpPr>
          <p:nvPr/>
        </p:nvSpPr>
        <p:spPr bwMode="auto">
          <a:xfrm>
            <a:off x="5545138" y="5795963"/>
            <a:ext cx="217487" cy="1428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zh-TW" altLang="zh-TW" b="1"/>
          </a:p>
        </p:txBody>
      </p:sp>
      <p:sp>
        <p:nvSpPr>
          <p:cNvPr id="2250" name="Rectangle 202"/>
          <p:cNvSpPr>
            <a:spLocks noChangeArrowheads="1"/>
          </p:cNvSpPr>
          <p:nvPr/>
        </p:nvSpPr>
        <p:spPr bwMode="auto">
          <a:xfrm>
            <a:off x="4965700" y="6011863"/>
            <a:ext cx="217488" cy="1428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TW"/>
              <a:t>6</a:t>
            </a:r>
          </a:p>
        </p:txBody>
      </p:sp>
      <p:sp>
        <p:nvSpPr>
          <p:cNvPr id="2251" name="Rectangle 203"/>
          <p:cNvSpPr>
            <a:spLocks noChangeArrowheads="1"/>
          </p:cNvSpPr>
          <p:nvPr/>
        </p:nvSpPr>
        <p:spPr bwMode="auto">
          <a:xfrm>
            <a:off x="5267325" y="6342063"/>
            <a:ext cx="217488" cy="1428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252" name="Rectangle 204"/>
          <p:cNvSpPr>
            <a:spLocks noChangeArrowheads="1"/>
          </p:cNvSpPr>
          <p:nvPr/>
        </p:nvSpPr>
        <p:spPr bwMode="auto">
          <a:xfrm>
            <a:off x="5824538" y="6151563"/>
            <a:ext cx="217487" cy="1428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253" name="Rectangle 205"/>
          <p:cNvSpPr>
            <a:spLocks noChangeArrowheads="1"/>
          </p:cNvSpPr>
          <p:nvPr/>
        </p:nvSpPr>
        <p:spPr bwMode="auto">
          <a:xfrm>
            <a:off x="6103938" y="6062663"/>
            <a:ext cx="217487" cy="1428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254" name="Rectangle 206"/>
          <p:cNvSpPr>
            <a:spLocks noChangeArrowheads="1"/>
          </p:cNvSpPr>
          <p:nvPr/>
        </p:nvSpPr>
        <p:spPr bwMode="auto">
          <a:xfrm>
            <a:off x="6392863" y="5961063"/>
            <a:ext cx="217487" cy="1428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255" name="Rectangle 207"/>
          <p:cNvSpPr>
            <a:spLocks noChangeArrowheads="1"/>
          </p:cNvSpPr>
          <p:nvPr/>
        </p:nvSpPr>
        <p:spPr bwMode="auto">
          <a:xfrm>
            <a:off x="5545138" y="6227763"/>
            <a:ext cx="217487" cy="1428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zh-TW" altLang="zh-TW" b="1"/>
          </a:p>
        </p:txBody>
      </p:sp>
      <p:sp>
        <p:nvSpPr>
          <p:cNvPr id="2256" name="Rectangle 208"/>
          <p:cNvSpPr>
            <a:spLocks noChangeArrowheads="1"/>
          </p:cNvSpPr>
          <p:nvPr/>
        </p:nvSpPr>
        <p:spPr bwMode="auto">
          <a:xfrm>
            <a:off x="4965700" y="6443663"/>
            <a:ext cx="217488" cy="1428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TW"/>
              <a:t>7</a:t>
            </a:r>
          </a:p>
        </p:txBody>
      </p:sp>
      <p:sp>
        <p:nvSpPr>
          <p:cNvPr id="2257" name="Rectangle 209"/>
          <p:cNvSpPr>
            <a:spLocks noChangeArrowheads="1"/>
          </p:cNvSpPr>
          <p:nvPr/>
        </p:nvSpPr>
        <p:spPr bwMode="auto">
          <a:xfrm>
            <a:off x="5267325" y="6846888"/>
            <a:ext cx="217488" cy="1428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258" name="Rectangle 210"/>
          <p:cNvSpPr>
            <a:spLocks noChangeArrowheads="1"/>
          </p:cNvSpPr>
          <p:nvPr/>
        </p:nvSpPr>
        <p:spPr bwMode="auto">
          <a:xfrm>
            <a:off x="5824538" y="6656388"/>
            <a:ext cx="217487" cy="1428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259" name="Rectangle 211"/>
          <p:cNvSpPr>
            <a:spLocks noChangeArrowheads="1"/>
          </p:cNvSpPr>
          <p:nvPr/>
        </p:nvSpPr>
        <p:spPr bwMode="auto">
          <a:xfrm>
            <a:off x="6103938" y="6567488"/>
            <a:ext cx="217487" cy="1428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260" name="Rectangle 212"/>
          <p:cNvSpPr>
            <a:spLocks noChangeArrowheads="1"/>
          </p:cNvSpPr>
          <p:nvPr/>
        </p:nvSpPr>
        <p:spPr bwMode="auto">
          <a:xfrm>
            <a:off x="6392863" y="6465888"/>
            <a:ext cx="217487" cy="1428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261" name="Rectangle 213"/>
          <p:cNvSpPr>
            <a:spLocks noChangeArrowheads="1"/>
          </p:cNvSpPr>
          <p:nvPr/>
        </p:nvSpPr>
        <p:spPr bwMode="auto">
          <a:xfrm>
            <a:off x="5545138" y="6732588"/>
            <a:ext cx="217487" cy="1428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zh-TW" altLang="zh-TW" b="1"/>
          </a:p>
        </p:txBody>
      </p:sp>
      <p:sp>
        <p:nvSpPr>
          <p:cNvPr id="2262" name="Rectangle 214"/>
          <p:cNvSpPr>
            <a:spLocks noChangeArrowheads="1"/>
          </p:cNvSpPr>
          <p:nvPr/>
        </p:nvSpPr>
        <p:spPr bwMode="auto">
          <a:xfrm>
            <a:off x="4965700" y="6948488"/>
            <a:ext cx="217488" cy="1428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TW"/>
              <a:t>8</a:t>
            </a:r>
          </a:p>
        </p:txBody>
      </p:sp>
      <p:sp>
        <p:nvSpPr>
          <p:cNvPr id="2263" name="Rectangle 215"/>
          <p:cNvSpPr>
            <a:spLocks noChangeArrowheads="1"/>
          </p:cNvSpPr>
          <p:nvPr/>
        </p:nvSpPr>
        <p:spPr bwMode="auto">
          <a:xfrm>
            <a:off x="5267325" y="7278688"/>
            <a:ext cx="217488" cy="1428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264" name="Rectangle 216"/>
          <p:cNvSpPr>
            <a:spLocks noChangeArrowheads="1"/>
          </p:cNvSpPr>
          <p:nvPr/>
        </p:nvSpPr>
        <p:spPr bwMode="auto">
          <a:xfrm>
            <a:off x="5824538" y="7088188"/>
            <a:ext cx="217487" cy="1428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265" name="Rectangle 217"/>
          <p:cNvSpPr>
            <a:spLocks noChangeArrowheads="1"/>
          </p:cNvSpPr>
          <p:nvPr/>
        </p:nvSpPr>
        <p:spPr bwMode="auto">
          <a:xfrm>
            <a:off x="6103938" y="6999288"/>
            <a:ext cx="217487" cy="1428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266" name="Rectangle 218"/>
          <p:cNvSpPr>
            <a:spLocks noChangeArrowheads="1"/>
          </p:cNvSpPr>
          <p:nvPr/>
        </p:nvSpPr>
        <p:spPr bwMode="auto">
          <a:xfrm>
            <a:off x="6392863" y="6897688"/>
            <a:ext cx="217487" cy="1428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267" name="Rectangle 219"/>
          <p:cNvSpPr>
            <a:spLocks noChangeArrowheads="1"/>
          </p:cNvSpPr>
          <p:nvPr/>
        </p:nvSpPr>
        <p:spPr bwMode="auto">
          <a:xfrm>
            <a:off x="5545138" y="7164388"/>
            <a:ext cx="217487" cy="1428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zh-TW" altLang="zh-TW" b="1"/>
          </a:p>
        </p:txBody>
      </p:sp>
      <p:sp>
        <p:nvSpPr>
          <p:cNvPr id="2268" name="Rectangle 220"/>
          <p:cNvSpPr>
            <a:spLocks noChangeArrowheads="1"/>
          </p:cNvSpPr>
          <p:nvPr/>
        </p:nvSpPr>
        <p:spPr bwMode="auto">
          <a:xfrm>
            <a:off x="4965700" y="7380288"/>
            <a:ext cx="217488" cy="1428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TW"/>
              <a:t>9</a:t>
            </a:r>
          </a:p>
        </p:txBody>
      </p:sp>
      <p:sp>
        <p:nvSpPr>
          <p:cNvPr id="2269" name="Rectangle 221"/>
          <p:cNvSpPr>
            <a:spLocks noChangeArrowheads="1"/>
          </p:cNvSpPr>
          <p:nvPr/>
        </p:nvSpPr>
        <p:spPr bwMode="auto">
          <a:xfrm>
            <a:off x="5267325" y="7710488"/>
            <a:ext cx="217488" cy="1428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270" name="Rectangle 222"/>
          <p:cNvSpPr>
            <a:spLocks noChangeArrowheads="1"/>
          </p:cNvSpPr>
          <p:nvPr/>
        </p:nvSpPr>
        <p:spPr bwMode="auto">
          <a:xfrm>
            <a:off x="5824538" y="7519988"/>
            <a:ext cx="217487" cy="1428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271" name="Rectangle 223"/>
          <p:cNvSpPr>
            <a:spLocks noChangeArrowheads="1"/>
          </p:cNvSpPr>
          <p:nvPr/>
        </p:nvSpPr>
        <p:spPr bwMode="auto">
          <a:xfrm>
            <a:off x="6103938" y="7431088"/>
            <a:ext cx="217487" cy="1428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272" name="Rectangle 224"/>
          <p:cNvSpPr>
            <a:spLocks noChangeArrowheads="1"/>
          </p:cNvSpPr>
          <p:nvPr/>
        </p:nvSpPr>
        <p:spPr bwMode="auto">
          <a:xfrm>
            <a:off x="6392863" y="7329488"/>
            <a:ext cx="217487" cy="1428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273" name="Rectangle 225"/>
          <p:cNvSpPr>
            <a:spLocks noChangeArrowheads="1"/>
          </p:cNvSpPr>
          <p:nvPr/>
        </p:nvSpPr>
        <p:spPr bwMode="auto">
          <a:xfrm>
            <a:off x="5545138" y="7596188"/>
            <a:ext cx="217487" cy="1428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zh-TW" altLang="zh-TW" b="1"/>
          </a:p>
        </p:txBody>
      </p:sp>
      <p:sp>
        <p:nvSpPr>
          <p:cNvPr id="2274" name="Rectangle 226"/>
          <p:cNvSpPr>
            <a:spLocks noChangeArrowheads="1"/>
          </p:cNvSpPr>
          <p:nvPr/>
        </p:nvSpPr>
        <p:spPr bwMode="auto">
          <a:xfrm>
            <a:off x="4965700" y="7812088"/>
            <a:ext cx="217488" cy="1428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TW"/>
              <a:t>10</a:t>
            </a:r>
          </a:p>
        </p:txBody>
      </p:sp>
      <p:sp>
        <p:nvSpPr>
          <p:cNvPr id="2275" name="Text Box 227"/>
          <p:cNvSpPr txBox="1">
            <a:spLocks noChangeArrowheads="1"/>
          </p:cNvSpPr>
          <p:nvPr/>
        </p:nvSpPr>
        <p:spPr bwMode="auto">
          <a:xfrm>
            <a:off x="3141663" y="1619250"/>
            <a:ext cx="1223962" cy="366713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>
                <a:ea typeface="標楷體" pitchFamily="65" charset="-120"/>
              </a:rPr>
              <a:t>講台</a:t>
            </a:r>
          </a:p>
        </p:txBody>
      </p:sp>
      <p:sp>
        <p:nvSpPr>
          <p:cNvPr id="2276" name="Text Box 228"/>
          <p:cNvSpPr txBox="1">
            <a:spLocks noChangeArrowheads="1"/>
          </p:cNvSpPr>
          <p:nvPr/>
        </p:nvSpPr>
        <p:spPr bwMode="auto">
          <a:xfrm>
            <a:off x="188913" y="1692275"/>
            <a:ext cx="458787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/>
              <a:t>入口</a:t>
            </a:r>
          </a:p>
        </p:txBody>
      </p:sp>
      <p:sp>
        <p:nvSpPr>
          <p:cNvPr id="2277" name="Text Box 229"/>
          <p:cNvSpPr txBox="1">
            <a:spLocks noChangeArrowheads="1"/>
          </p:cNvSpPr>
          <p:nvPr/>
        </p:nvSpPr>
        <p:spPr bwMode="auto">
          <a:xfrm>
            <a:off x="857232" y="214282"/>
            <a:ext cx="5214974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dist">
              <a:spcBef>
                <a:spcPct val="50000"/>
              </a:spcBef>
            </a:pPr>
            <a:r>
              <a:rPr lang="zh-TW" altLang="en-US" sz="2400" dirty="0" smtClean="0">
                <a:ea typeface="標楷體" pitchFamily="65" charset="-120"/>
              </a:rPr>
              <a:t>南寧圖書館榮</a:t>
            </a:r>
            <a:r>
              <a:rPr lang="zh-TW" altLang="en-US" sz="2400" dirty="0">
                <a:ea typeface="標楷體" pitchFamily="65" charset="-120"/>
              </a:rPr>
              <a:t>欽視聽</a:t>
            </a:r>
            <a:r>
              <a:rPr lang="zh-TW" altLang="en-US" sz="2400" dirty="0" smtClean="0">
                <a:ea typeface="標楷體" pitchFamily="65" charset="-120"/>
              </a:rPr>
              <a:t>室班級座位配圖</a:t>
            </a:r>
            <a:endParaRPr lang="en-US" altLang="zh-TW" sz="2400" dirty="0" smtClean="0">
              <a:ea typeface="標楷體" pitchFamily="65" charset="-120"/>
            </a:endParaRPr>
          </a:p>
          <a:p>
            <a:pPr algn="dist">
              <a:spcBef>
                <a:spcPct val="50000"/>
              </a:spcBef>
            </a:pPr>
            <a:r>
              <a:rPr lang="zh-TW" altLang="en-US" sz="2400" dirty="0" smtClean="0">
                <a:ea typeface="標楷體" pitchFamily="65" charset="-120"/>
              </a:rPr>
              <a:t>日期：○○○年○月○日</a:t>
            </a:r>
            <a:endParaRPr lang="zh-TW" altLang="en-US" sz="2400" dirty="0">
              <a:ea typeface="標楷體" pitchFamily="65" charset="-120"/>
            </a:endParaRPr>
          </a:p>
        </p:txBody>
      </p:sp>
      <p:sp>
        <p:nvSpPr>
          <p:cNvPr id="2278" name="Line 230"/>
          <p:cNvSpPr>
            <a:spLocks noChangeShapeType="1"/>
          </p:cNvSpPr>
          <p:nvPr/>
        </p:nvSpPr>
        <p:spPr bwMode="auto">
          <a:xfrm flipH="1">
            <a:off x="1262063" y="1258888"/>
            <a:ext cx="4416425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2" name="矩形 1"/>
          <p:cNvSpPr/>
          <p:nvPr/>
        </p:nvSpPr>
        <p:spPr>
          <a:xfrm>
            <a:off x="142875" y="3132138"/>
            <a:ext cx="1809750" cy="2595562"/>
          </a:xfrm>
          <a:custGeom>
            <a:avLst/>
            <a:gdLst>
              <a:gd name="connsiteX0" fmla="*/ 0 w 1801812"/>
              <a:gd name="connsiteY0" fmla="*/ 0 h 2595860"/>
              <a:gd name="connsiteX1" fmla="*/ 1801812 w 1801812"/>
              <a:gd name="connsiteY1" fmla="*/ 0 h 2595860"/>
              <a:gd name="connsiteX2" fmla="*/ 1801812 w 1801812"/>
              <a:gd name="connsiteY2" fmla="*/ 2595860 h 2595860"/>
              <a:gd name="connsiteX3" fmla="*/ 0 w 1801812"/>
              <a:gd name="connsiteY3" fmla="*/ 2595860 h 2595860"/>
              <a:gd name="connsiteX4" fmla="*/ 0 w 1801812"/>
              <a:gd name="connsiteY4" fmla="*/ 0 h 2595860"/>
              <a:gd name="connsiteX0" fmla="*/ 8467 w 1810279"/>
              <a:gd name="connsiteY0" fmla="*/ 0 h 2595860"/>
              <a:gd name="connsiteX1" fmla="*/ 1810279 w 1810279"/>
              <a:gd name="connsiteY1" fmla="*/ 0 h 2595860"/>
              <a:gd name="connsiteX2" fmla="*/ 1810279 w 1810279"/>
              <a:gd name="connsiteY2" fmla="*/ 2595860 h 2595860"/>
              <a:gd name="connsiteX3" fmla="*/ 0 w 1810279"/>
              <a:gd name="connsiteY3" fmla="*/ 2172527 h 2595860"/>
              <a:gd name="connsiteX4" fmla="*/ 8467 w 1810279"/>
              <a:gd name="connsiteY4" fmla="*/ 0 h 2595860"/>
              <a:gd name="connsiteX0" fmla="*/ 8467 w 1810279"/>
              <a:gd name="connsiteY0" fmla="*/ 0 h 2595860"/>
              <a:gd name="connsiteX1" fmla="*/ 1708679 w 1810279"/>
              <a:gd name="connsiteY1" fmla="*/ 423333 h 2595860"/>
              <a:gd name="connsiteX2" fmla="*/ 1810279 w 1810279"/>
              <a:gd name="connsiteY2" fmla="*/ 2595860 h 2595860"/>
              <a:gd name="connsiteX3" fmla="*/ 0 w 1810279"/>
              <a:gd name="connsiteY3" fmla="*/ 2172527 h 2595860"/>
              <a:gd name="connsiteX4" fmla="*/ 8467 w 1810279"/>
              <a:gd name="connsiteY4" fmla="*/ 0 h 2595860"/>
              <a:gd name="connsiteX0" fmla="*/ 8467 w 1810279"/>
              <a:gd name="connsiteY0" fmla="*/ 0 h 2595860"/>
              <a:gd name="connsiteX1" fmla="*/ 1784879 w 1810279"/>
              <a:gd name="connsiteY1" fmla="*/ 389466 h 2595860"/>
              <a:gd name="connsiteX2" fmla="*/ 1810279 w 1810279"/>
              <a:gd name="connsiteY2" fmla="*/ 2595860 h 2595860"/>
              <a:gd name="connsiteX3" fmla="*/ 0 w 1810279"/>
              <a:gd name="connsiteY3" fmla="*/ 2172527 h 2595860"/>
              <a:gd name="connsiteX4" fmla="*/ 8467 w 1810279"/>
              <a:gd name="connsiteY4" fmla="*/ 0 h 25958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10279" h="2595860">
                <a:moveTo>
                  <a:pt x="8467" y="0"/>
                </a:moveTo>
                <a:lnTo>
                  <a:pt x="1784879" y="389466"/>
                </a:lnTo>
                <a:lnTo>
                  <a:pt x="1810279" y="2595860"/>
                </a:lnTo>
                <a:lnTo>
                  <a:pt x="0" y="2172527"/>
                </a:lnTo>
                <a:cubicBezTo>
                  <a:pt x="2822" y="1448351"/>
                  <a:pt x="5645" y="724176"/>
                  <a:pt x="8467" y="0"/>
                </a:cubicBezTo>
                <a:close/>
              </a:path>
            </a:pathLst>
          </a:cu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TW" sz="4800" dirty="0" smtClean="0">
                <a:solidFill>
                  <a:srgbClr val="FF0000"/>
                </a:solidFill>
              </a:rPr>
              <a:t>xxx</a:t>
            </a:r>
            <a:r>
              <a:rPr lang="zh-TW" altLang="en-US" sz="4800" dirty="0" smtClean="0">
                <a:solidFill>
                  <a:srgbClr val="FF0000"/>
                </a:solidFill>
              </a:rPr>
              <a:t>班</a:t>
            </a:r>
            <a:endParaRPr lang="zh-TW" altLang="en-US" sz="4800" dirty="0">
              <a:solidFill>
                <a:srgbClr val="FF0000"/>
              </a:solidFill>
            </a:endParaRPr>
          </a:p>
        </p:txBody>
      </p:sp>
      <p:sp>
        <p:nvSpPr>
          <p:cNvPr id="232" name="矩形 1"/>
          <p:cNvSpPr/>
          <p:nvPr/>
        </p:nvSpPr>
        <p:spPr>
          <a:xfrm>
            <a:off x="150813" y="5419725"/>
            <a:ext cx="1820862" cy="2582863"/>
          </a:xfrm>
          <a:custGeom>
            <a:avLst/>
            <a:gdLst>
              <a:gd name="connsiteX0" fmla="*/ 0 w 1801812"/>
              <a:gd name="connsiteY0" fmla="*/ 0 h 2595860"/>
              <a:gd name="connsiteX1" fmla="*/ 1801812 w 1801812"/>
              <a:gd name="connsiteY1" fmla="*/ 0 h 2595860"/>
              <a:gd name="connsiteX2" fmla="*/ 1801812 w 1801812"/>
              <a:gd name="connsiteY2" fmla="*/ 2595860 h 2595860"/>
              <a:gd name="connsiteX3" fmla="*/ 0 w 1801812"/>
              <a:gd name="connsiteY3" fmla="*/ 2595860 h 2595860"/>
              <a:gd name="connsiteX4" fmla="*/ 0 w 1801812"/>
              <a:gd name="connsiteY4" fmla="*/ 0 h 2595860"/>
              <a:gd name="connsiteX0" fmla="*/ 8467 w 1810279"/>
              <a:gd name="connsiteY0" fmla="*/ 0 h 2595860"/>
              <a:gd name="connsiteX1" fmla="*/ 1810279 w 1810279"/>
              <a:gd name="connsiteY1" fmla="*/ 0 h 2595860"/>
              <a:gd name="connsiteX2" fmla="*/ 1810279 w 1810279"/>
              <a:gd name="connsiteY2" fmla="*/ 2595860 h 2595860"/>
              <a:gd name="connsiteX3" fmla="*/ 0 w 1810279"/>
              <a:gd name="connsiteY3" fmla="*/ 2172527 h 2595860"/>
              <a:gd name="connsiteX4" fmla="*/ 8467 w 1810279"/>
              <a:gd name="connsiteY4" fmla="*/ 0 h 2595860"/>
              <a:gd name="connsiteX0" fmla="*/ 8467 w 1810279"/>
              <a:gd name="connsiteY0" fmla="*/ 0 h 2595860"/>
              <a:gd name="connsiteX1" fmla="*/ 1708679 w 1810279"/>
              <a:gd name="connsiteY1" fmla="*/ 423333 h 2595860"/>
              <a:gd name="connsiteX2" fmla="*/ 1810279 w 1810279"/>
              <a:gd name="connsiteY2" fmla="*/ 2595860 h 2595860"/>
              <a:gd name="connsiteX3" fmla="*/ 0 w 1810279"/>
              <a:gd name="connsiteY3" fmla="*/ 2172527 h 2595860"/>
              <a:gd name="connsiteX4" fmla="*/ 8467 w 1810279"/>
              <a:gd name="connsiteY4" fmla="*/ 0 h 2595860"/>
              <a:gd name="connsiteX0" fmla="*/ 8467 w 1810279"/>
              <a:gd name="connsiteY0" fmla="*/ 0 h 2595860"/>
              <a:gd name="connsiteX1" fmla="*/ 1784879 w 1810279"/>
              <a:gd name="connsiteY1" fmla="*/ 389466 h 2595860"/>
              <a:gd name="connsiteX2" fmla="*/ 1810279 w 1810279"/>
              <a:gd name="connsiteY2" fmla="*/ 2595860 h 2595860"/>
              <a:gd name="connsiteX3" fmla="*/ 0 w 1810279"/>
              <a:gd name="connsiteY3" fmla="*/ 2172527 h 2595860"/>
              <a:gd name="connsiteX4" fmla="*/ 8467 w 1810279"/>
              <a:gd name="connsiteY4" fmla="*/ 0 h 25958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10279" h="2595860">
                <a:moveTo>
                  <a:pt x="8467" y="0"/>
                </a:moveTo>
                <a:lnTo>
                  <a:pt x="1784879" y="389466"/>
                </a:lnTo>
                <a:lnTo>
                  <a:pt x="1810279" y="2595860"/>
                </a:lnTo>
                <a:lnTo>
                  <a:pt x="0" y="2172527"/>
                </a:lnTo>
                <a:cubicBezTo>
                  <a:pt x="2822" y="1448351"/>
                  <a:pt x="5645" y="724176"/>
                  <a:pt x="8467" y="0"/>
                </a:cubicBezTo>
                <a:close/>
              </a:path>
            </a:pathLst>
          </a:cu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TW" dirty="0"/>
              <a:t>101</a:t>
            </a:r>
            <a:endParaRPr lang="zh-TW" altLang="en-US" dirty="0"/>
          </a:p>
        </p:txBody>
      </p:sp>
      <p:sp>
        <p:nvSpPr>
          <p:cNvPr id="234" name="矩形 233"/>
          <p:cNvSpPr/>
          <p:nvPr/>
        </p:nvSpPr>
        <p:spPr>
          <a:xfrm>
            <a:off x="2143116" y="4500562"/>
            <a:ext cx="2520950" cy="12192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TW" sz="4800" dirty="0">
                <a:solidFill>
                  <a:srgbClr val="FF0000"/>
                </a:solidFill>
              </a:rPr>
              <a:t>x</a:t>
            </a:r>
            <a:r>
              <a:rPr lang="en-US" altLang="zh-TW" sz="4800" dirty="0" smtClean="0">
                <a:solidFill>
                  <a:srgbClr val="FF0000"/>
                </a:solidFill>
              </a:rPr>
              <a:t>xx</a:t>
            </a:r>
            <a:r>
              <a:rPr lang="zh-TW" altLang="en-US" sz="4800" dirty="0">
                <a:solidFill>
                  <a:srgbClr val="FF0000"/>
                </a:solidFill>
              </a:rPr>
              <a:t>班</a:t>
            </a:r>
            <a:endParaRPr lang="zh-TW" altLang="en-US" sz="4800" dirty="0">
              <a:solidFill>
                <a:srgbClr val="FF0000"/>
              </a:solidFill>
            </a:endParaRPr>
          </a:p>
        </p:txBody>
      </p:sp>
      <p:sp>
        <p:nvSpPr>
          <p:cNvPr id="5" name="矩形 4"/>
          <p:cNvSpPr/>
          <p:nvPr/>
        </p:nvSpPr>
        <p:spPr>
          <a:xfrm>
            <a:off x="4930775" y="3113088"/>
            <a:ext cx="1787525" cy="2609850"/>
          </a:xfrm>
          <a:custGeom>
            <a:avLst/>
            <a:gdLst>
              <a:gd name="connsiteX0" fmla="*/ 0 w 1786780"/>
              <a:gd name="connsiteY0" fmla="*/ 0 h 2012950"/>
              <a:gd name="connsiteX1" fmla="*/ 1786780 w 1786780"/>
              <a:gd name="connsiteY1" fmla="*/ 0 h 2012950"/>
              <a:gd name="connsiteX2" fmla="*/ 1786780 w 1786780"/>
              <a:gd name="connsiteY2" fmla="*/ 2012950 h 2012950"/>
              <a:gd name="connsiteX3" fmla="*/ 0 w 1786780"/>
              <a:gd name="connsiteY3" fmla="*/ 2012950 h 2012950"/>
              <a:gd name="connsiteX4" fmla="*/ 0 w 1786780"/>
              <a:gd name="connsiteY4" fmla="*/ 0 h 2012950"/>
              <a:gd name="connsiteX0" fmla="*/ 0 w 1786780"/>
              <a:gd name="connsiteY0" fmla="*/ 575733 h 2588683"/>
              <a:gd name="connsiteX1" fmla="*/ 1702114 w 1786780"/>
              <a:gd name="connsiteY1" fmla="*/ 0 h 2588683"/>
              <a:gd name="connsiteX2" fmla="*/ 1786780 w 1786780"/>
              <a:gd name="connsiteY2" fmla="*/ 2588683 h 2588683"/>
              <a:gd name="connsiteX3" fmla="*/ 0 w 1786780"/>
              <a:gd name="connsiteY3" fmla="*/ 2588683 h 2588683"/>
              <a:gd name="connsiteX4" fmla="*/ 0 w 1786780"/>
              <a:gd name="connsiteY4" fmla="*/ 575733 h 2588683"/>
              <a:gd name="connsiteX0" fmla="*/ 0 w 1812180"/>
              <a:gd name="connsiteY0" fmla="*/ 575733 h 2588683"/>
              <a:gd name="connsiteX1" fmla="*/ 1702114 w 1812180"/>
              <a:gd name="connsiteY1" fmla="*/ 0 h 2588683"/>
              <a:gd name="connsiteX2" fmla="*/ 1812180 w 1812180"/>
              <a:gd name="connsiteY2" fmla="*/ 2182283 h 2588683"/>
              <a:gd name="connsiteX3" fmla="*/ 0 w 1812180"/>
              <a:gd name="connsiteY3" fmla="*/ 2588683 h 2588683"/>
              <a:gd name="connsiteX4" fmla="*/ 0 w 1812180"/>
              <a:gd name="connsiteY4" fmla="*/ 575733 h 2588683"/>
              <a:gd name="connsiteX0" fmla="*/ 0 w 1719046"/>
              <a:gd name="connsiteY0" fmla="*/ 575733 h 2588683"/>
              <a:gd name="connsiteX1" fmla="*/ 1702114 w 1719046"/>
              <a:gd name="connsiteY1" fmla="*/ 0 h 2588683"/>
              <a:gd name="connsiteX2" fmla="*/ 1719046 w 1719046"/>
              <a:gd name="connsiteY2" fmla="*/ 2190750 h 2588683"/>
              <a:gd name="connsiteX3" fmla="*/ 0 w 1719046"/>
              <a:gd name="connsiteY3" fmla="*/ 2588683 h 2588683"/>
              <a:gd name="connsiteX4" fmla="*/ 0 w 1719046"/>
              <a:gd name="connsiteY4" fmla="*/ 575733 h 25886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19046" h="2588683">
                <a:moveTo>
                  <a:pt x="0" y="575733"/>
                </a:moveTo>
                <a:lnTo>
                  <a:pt x="1702114" y="0"/>
                </a:lnTo>
                <a:lnTo>
                  <a:pt x="1719046" y="2190750"/>
                </a:lnTo>
                <a:lnTo>
                  <a:pt x="0" y="2588683"/>
                </a:lnTo>
                <a:lnTo>
                  <a:pt x="0" y="575733"/>
                </a:lnTo>
                <a:close/>
              </a:path>
            </a:pathLst>
          </a:cu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238" name="矩形 237"/>
          <p:cNvSpPr/>
          <p:nvPr/>
        </p:nvSpPr>
        <p:spPr>
          <a:xfrm>
            <a:off x="2143116" y="3143240"/>
            <a:ext cx="2520950" cy="12192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TW" sz="4800" dirty="0">
                <a:solidFill>
                  <a:srgbClr val="FF0000"/>
                </a:solidFill>
              </a:rPr>
              <a:t>x</a:t>
            </a:r>
            <a:r>
              <a:rPr lang="en-US" altLang="zh-TW" sz="4800" dirty="0" smtClean="0">
                <a:solidFill>
                  <a:srgbClr val="FF0000"/>
                </a:solidFill>
              </a:rPr>
              <a:t>xx</a:t>
            </a:r>
            <a:r>
              <a:rPr lang="zh-TW" altLang="en-US" sz="4800" dirty="0" smtClean="0">
                <a:solidFill>
                  <a:srgbClr val="FF0000"/>
                </a:solidFill>
              </a:rPr>
              <a:t>班</a:t>
            </a:r>
            <a:endParaRPr lang="zh-TW" altLang="en-US" sz="4800" dirty="0">
              <a:solidFill>
                <a:srgbClr val="FF0000"/>
              </a:solidFill>
            </a:endParaRPr>
          </a:p>
        </p:txBody>
      </p:sp>
      <p:sp>
        <p:nvSpPr>
          <p:cNvPr id="239" name="矩形 238"/>
          <p:cNvSpPr/>
          <p:nvPr/>
        </p:nvSpPr>
        <p:spPr>
          <a:xfrm>
            <a:off x="2143116" y="5929322"/>
            <a:ext cx="2505075" cy="123666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TW" sz="4800" dirty="0">
                <a:solidFill>
                  <a:srgbClr val="FF0000"/>
                </a:solidFill>
              </a:rPr>
              <a:t>x</a:t>
            </a:r>
            <a:r>
              <a:rPr lang="en-US" altLang="zh-TW" sz="4800" dirty="0" smtClean="0">
                <a:solidFill>
                  <a:srgbClr val="FF0000"/>
                </a:solidFill>
              </a:rPr>
              <a:t>xx</a:t>
            </a:r>
            <a:r>
              <a:rPr lang="zh-TW" altLang="en-US" sz="4800" dirty="0" smtClean="0">
                <a:solidFill>
                  <a:srgbClr val="FF0000"/>
                </a:solidFill>
              </a:rPr>
              <a:t>班</a:t>
            </a:r>
            <a:endParaRPr lang="zh-TW" altLang="en-US" sz="4800" dirty="0">
              <a:solidFill>
                <a:srgbClr val="FF0000"/>
              </a:solidFill>
            </a:endParaRPr>
          </a:p>
        </p:txBody>
      </p:sp>
      <p:sp>
        <p:nvSpPr>
          <p:cNvPr id="2285" name="文字方塊 10"/>
          <p:cNvSpPr txBox="1">
            <a:spLocks noChangeArrowheads="1"/>
          </p:cNvSpPr>
          <p:nvPr/>
        </p:nvSpPr>
        <p:spPr bwMode="auto">
          <a:xfrm>
            <a:off x="5072074" y="3714744"/>
            <a:ext cx="1571625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zh-TW" sz="4800" dirty="0">
                <a:solidFill>
                  <a:srgbClr val="FF0000"/>
                </a:solidFill>
              </a:rPr>
              <a:t>x</a:t>
            </a:r>
            <a:r>
              <a:rPr lang="en-US" altLang="zh-TW" sz="4800" dirty="0" smtClean="0">
                <a:solidFill>
                  <a:srgbClr val="FF0000"/>
                </a:solidFill>
              </a:rPr>
              <a:t>xx</a:t>
            </a:r>
            <a:r>
              <a:rPr lang="zh-TW" altLang="en-US" sz="4800" dirty="0" smtClean="0">
                <a:solidFill>
                  <a:srgbClr val="FF0000"/>
                </a:solidFill>
              </a:rPr>
              <a:t>班</a:t>
            </a:r>
            <a:endParaRPr lang="zh-TW" altLang="en-US" sz="4800" dirty="0">
              <a:solidFill>
                <a:srgbClr val="FF0000"/>
              </a:solidFill>
            </a:endParaRPr>
          </a:p>
        </p:txBody>
      </p:sp>
      <p:sp>
        <p:nvSpPr>
          <p:cNvPr id="247" name="矩形 4"/>
          <p:cNvSpPr/>
          <p:nvPr/>
        </p:nvSpPr>
        <p:spPr>
          <a:xfrm>
            <a:off x="4930775" y="5399088"/>
            <a:ext cx="1787525" cy="2589212"/>
          </a:xfrm>
          <a:custGeom>
            <a:avLst/>
            <a:gdLst>
              <a:gd name="connsiteX0" fmla="*/ 0 w 1786780"/>
              <a:gd name="connsiteY0" fmla="*/ 0 h 2012950"/>
              <a:gd name="connsiteX1" fmla="*/ 1786780 w 1786780"/>
              <a:gd name="connsiteY1" fmla="*/ 0 h 2012950"/>
              <a:gd name="connsiteX2" fmla="*/ 1786780 w 1786780"/>
              <a:gd name="connsiteY2" fmla="*/ 2012950 h 2012950"/>
              <a:gd name="connsiteX3" fmla="*/ 0 w 1786780"/>
              <a:gd name="connsiteY3" fmla="*/ 2012950 h 2012950"/>
              <a:gd name="connsiteX4" fmla="*/ 0 w 1786780"/>
              <a:gd name="connsiteY4" fmla="*/ 0 h 2012950"/>
              <a:gd name="connsiteX0" fmla="*/ 0 w 1786780"/>
              <a:gd name="connsiteY0" fmla="*/ 575733 h 2588683"/>
              <a:gd name="connsiteX1" fmla="*/ 1702114 w 1786780"/>
              <a:gd name="connsiteY1" fmla="*/ 0 h 2588683"/>
              <a:gd name="connsiteX2" fmla="*/ 1786780 w 1786780"/>
              <a:gd name="connsiteY2" fmla="*/ 2588683 h 2588683"/>
              <a:gd name="connsiteX3" fmla="*/ 0 w 1786780"/>
              <a:gd name="connsiteY3" fmla="*/ 2588683 h 2588683"/>
              <a:gd name="connsiteX4" fmla="*/ 0 w 1786780"/>
              <a:gd name="connsiteY4" fmla="*/ 575733 h 2588683"/>
              <a:gd name="connsiteX0" fmla="*/ 0 w 1812180"/>
              <a:gd name="connsiteY0" fmla="*/ 575733 h 2588683"/>
              <a:gd name="connsiteX1" fmla="*/ 1702114 w 1812180"/>
              <a:gd name="connsiteY1" fmla="*/ 0 h 2588683"/>
              <a:gd name="connsiteX2" fmla="*/ 1812180 w 1812180"/>
              <a:gd name="connsiteY2" fmla="*/ 2182283 h 2588683"/>
              <a:gd name="connsiteX3" fmla="*/ 0 w 1812180"/>
              <a:gd name="connsiteY3" fmla="*/ 2588683 h 2588683"/>
              <a:gd name="connsiteX4" fmla="*/ 0 w 1812180"/>
              <a:gd name="connsiteY4" fmla="*/ 575733 h 2588683"/>
              <a:gd name="connsiteX0" fmla="*/ 0 w 1719046"/>
              <a:gd name="connsiteY0" fmla="*/ 575733 h 2588683"/>
              <a:gd name="connsiteX1" fmla="*/ 1702114 w 1719046"/>
              <a:gd name="connsiteY1" fmla="*/ 0 h 2588683"/>
              <a:gd name="connsiteX2" fmla="*/ 1719046 w 1719046"/>
              <a:gd name="connsiteY2" fmla="*/ 2190750 h 2588683"/>
              <a:gd name="connsiteX3" fmla="*/ 0 w 1719046"/>
              <a:gd name="connsiteY3" fmla="*/ 2588683 h 2588683"/>
              <a:gd name="connsiteX4" fmla="*/ 0 w 1719046"/>
              <a:gd name="connsiteY4" fmla="*/ 575733 h 25886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19046" h="2588683">
                <a:moveTo>
                  <a:pt x="0" y="575733"/>
                </a:moveTo>
                <a:lnTo>
                  <a:pt x="1702114" y="0"/>
                </a:lnTo>
                <a:lnTo>
                  <a:pt x="1719046" y="2190750"/>
                </a:lnTo>
                <a:lnTo>
                  <a:pt x="0" y="2588683"/>
                </a:lnTo>
                <a:lnTo>
                  <a:pt x="0" y="575733"/>
                </a:lnTo>
                <a:close/>
              </a:path>
            </a:pathLst>
          </a:cu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2287" name="文字方塊 247"/>
          <p:cNvSpPr txBox="1">
            <a:spLocks noChangeArrowheads="1"/>
          </p:cNvSpPr>
          <p:nvPr/>
        </p:nvSpPr>
        <p:spPr bwMode="auto">
          <a:xfrm>
            <a:off x="5178425" y="6000760"/>
            <a:ext cx="1679575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zh-TW" sz="4800" dirty="0">
                <a:solidFill>
                  <a:srgbClr val="FF0000"/>
                </a:solidFill>
              </a:rPr>
              <a:t>x</a:t>
            </a:r>
            <a:r>
              <a:rPr lang="en-US" altLang="zh-TW" sz="4800" dirty="0" smtClean="0">
                <a:solidFill>
                  <a:srgbClr val="FF0000"/>
                </a:solidFill>
              </a:rPr>
              <a:t>xx</a:t>
            </a:r>
            <a:r>
              <a:rPr lang="zh-TW" altLang="en-US" sz="4800" dirty="0" smtClean="0">
                <a:solidFill>
                  <a:srgbClr val="FF0000"/>
                </a:solidFill>
              </a:rPr>
              <a:t>班</a:t>
            </a:r>
            <a:endParaRPr lang="zh-TW" altLang="en-US" sz="4800" dirty="0">
              <a:solidFill>
                <a:srgbClr val="FF0000"/>
              </a:solidFill>
            </a:endParaRPr>
          </a:p>
        </p:txBody>
      </p:sp>
      <p:sp>
        <p:nvSpPr>
          <p:cNvPr id="249" name="矩形 248"/>
          <p:cNvSpPr/>
          <p:nvPr/>
        </p:nvSpPr>
        <p:spPr>
          <a:xfrm>
            <a:off x="2143116" y="7286644"/>
            <a:ext cx="2503487" cy="117951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altLang="zh-TW" sz="2600" b="1" dirty="0" smtClean="0">
              <a:solidFill>
                <a:srgbClr val="FF0000"/>
              </a:solidFill>
            </a:endParaRPr>
          </a:p>
          <a:p>
            <a:pPr algn="ctr">
              <a:defRPr/>
            </a:pPr>
            <a:r>
              <a:rPr lang="zh-TW" altLang="en-US" sz="2600" b="1" dirty="0" smtClean="0">
                <a:solidFill>
                  <a:srgbClr val="FF0000"/>
                </a:solidFill>
              </a:rPr>
              <a:t>本校</a:t>
            </a:r>
            <a:r>
              <a:rPr lang="zh-TW" altLang="en-US" sz="2600" b="1" dirty="0">
                <a:solidFill>
                  <a:srgbClr val="FF0000"/>
                </a:solidFill>
              </a:rPr>
              <a:t>教師保留席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296</TotalTime>
  <Words>73</Words>
  <Application>Microsoft Office PowerPoint</Application>
  <PresentationFormat>如螢幕大小 (4:3)</PresentationFormat>
  <Paragraphs>49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6" baseType="lpstr">
      <vt:lpstr>Arial</vt:lpstr>
      <vt:lpstr>新細明體</vt:lpstr>
      <vt:lpstr>Calibri</vt:lpstr>
      <vt:lpstr>標楷體</vt:lpstr>
      <vt:lpstr>預設簡報設計</vt:lpstr>
      <vt:lpstr>投影片 1</vt:lpstr>
    </vt:vector>
  </TitlesOfParts>
  <Company>個人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電腦教室</dc:creator>
  <cp:lastModifiedBy>James Chiou</cp:lastModifiedBy>
  <cp:revision>21</cp:revision>
  <dcterms:created xsi:type="dcterms:W3CDTF">2008-04-07T05:30:21Z</dcterms:created>
  <dcterms:modified xsi:type="dcterms:W3CDTF">2015-06-11T02:17:31Z</dcterms:modified>
</cp:coreProperties>
</file>