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35763" cy="986948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72" y="-60"/>
      </p:cViewPr>
      <p:guideLst>
        <p:guide orient="horz" pos="1701"/>
        <p:guide orient="horz" pos="1687"/>
        <p:guide pos="3128"/>
        <p:guide pos="1162"/>
        <p:guide pos="12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1D58-5B62-4918-ACBC-87DBC3485C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F7CE-13D2-447E-AE1A-FBCA6D63A0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76600-D482-43A7-8A95-4FE92B223D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D6BD8-834F-4133-9351-CFF4DD62E4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FF968-8486-44C8-9DA0-7D635B4819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4FBC7-7C1E-4A5A-B878-026E9C0F2C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4D5E8-9353-441C-BE3A-367E1F611E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68E23-7828-4E7B-9E77-98E024D51B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7F2F8-3232-4A74-A422-457FB4EAB0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AE912-8BD8-4D95-972D-A9B92C2965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CB09-F56A-4CBE-92C0-738EB5901D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4A26C1-E64C-4D26-BF7A-A5EA7030DE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>
            <a:off x="2636838" y="2484438"/>
            <a:ext cx="1655762" cy="514350"/>
          </a:xfrm>
          <a:custGeom>
            <a:avLst/>
            <a:gdLst>
              <a:gd name="T0" fmla="*/ 0 w 1043"/>
              <a:gd name="T1" fmla="*/ 2147483647 h 324"/>
              <a:gd name="T2" fmla="*/ 2147483647 w 1043"/>
              <a:gd name="T3" fmla="*/ 2147483647 h 324"/>
              <a:gd name="T4" fmla="*/ 2147483647 w 1043"/>
              <a:gd name="T5" fmla="*/ 0 h 324"/>
              <a:gd name="T6" fmla="*/ 0 60000 65536"/>
              <a:gd name="T7" fmla="*/ 0 60000 65536"/>
              <a:gd name="T8" fmla="*/ 0 60000 65536"/>
              <a:gd name="T9" fmla="*/ 0 w 1043"/>
              <a:gd name="T10" fmla="*/ 0 h 324"/>
              <a:gd name="T11" fmla="*/ 1043 w 1043"/>
              <a:gd name="T12" fmla="*/ 324 h 3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324">
                <a:moveTo>
                  <a:pt x="0" y="45"/>
                </a:moveTo>
                <a:cubicBezTo>
                  <a:pt x="185" y="184"/>
                  <a:pt x="370" y="324"/>
                  <a:pt x="544" y="317"/>
                </a:cubicBezTo>
                <a:cubicBezTo>
                  <a:pt x="718" y="310"/>
                  <a:pt x="960" y="53"/>
                  <a:pt x="1043" y="0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 flipH="1">
            <a:off x="1268413" y="2555875"/>
            <a:ext cx="1368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H="1">
            <a:off x="4292600" y="2484438"/>
            <a:ext cx="1368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403350"/>
            <a:ext cx="188913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2054" name="AutoShape 6"/>
          <p:cNvCxnSpPr>
            <a:cxnSpLocks noChangeShapeType="1"/>
            <a:stCxn id="2051" idx="1"/>
          </p:cNvCxnSpPr>
          <p:nvPr/>
        </p:nvCxnSpPr>
        <p:spPr bwMode="auto">
          <a:xfrm flipV="1">
            <a:off x="1268413" y="1285875"/>
            <a:ext cx="0" cy="129540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H="1" flipV="1">
            <a:off x="5662613" y="1225550"/>
            <a:ext cx="1587" cy="1249363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555875" y="32766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051175" y="32766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298825" y="32766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548063" y="32766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795713" y="32766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043363" y="32766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291013" y="32766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803525" y="32766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2308225" y="32766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49263" y="333533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006475" y="350043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303338" y="3606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590675" y="3708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727075" y="341153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150813" y="32131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256213" y="3606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813425" y="34163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6092825" y="3327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6381750" y="32258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5534025" y="34925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4954588" y="3708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449263" y="376713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1006475" y="393223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1303338" y="40386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1590675" y="4140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727075" y="384333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150813" y="36449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555875" y="3708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3051175" y="3708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4800">
                <a:solidFill>
                  <a:srgbClr val="FF0000"/>
                </a:solidFill>
              </a:rPr>
              <a:t>   </a:t>
            </a:r>
            <a:endParaRPr lang="zh-TW" altLang="en-US" sz="4800">
              <a:solidFill>
                <a:srgbClr val="FF0000"/>
              </a:solidFill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3298825" y="3708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548063" y="3708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3795713" y="3708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4043363" y="3708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4291013" y="3708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2803525" y="3708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2308225" y="3708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2555875" y="4140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051175" y="4140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3298825" y="4140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3548063" y="41402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3795713" y="41402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4043363" y="41402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4291013" y="41402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2803525" y="4140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2308225" y="4140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2555875" y="45720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3051175" y="45720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3298825" y="45720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3548063" y="45720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3795713" y="45720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4043363" y="45720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4291013" y="45720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2803525" y="45720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2308225" y="45720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2555875" y="50038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3021013" y="4973638"/>
            <a:ext cx="247650" cy="173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4800">
                <a:solidFill>
                  <a:srgbClr val="FF0000"/>
                </a:solidFill>
              </a:rPr>
              <a:t>   </a:t>
            </a:r>
            <a:endParaRPr lang="zh-TW" altLang="en-US" sz="4800">
              <a:solidFill>
                <a:srgbClr val="FF0000"/>
              </a:solidFill>
            </a:endParaRPr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3298825" y="50038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3548063" y="5003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3795713" y="5003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4043363" y="5003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4291013" y="5003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2803525" y="50038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2308225" y="50038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5</a:t>
            </a:r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2555875" y="55086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3051175" y="55086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3298825" y="55086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3548063" y="55086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3795713" y="55086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4043363" y="55086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4291013" y="55086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2803525" y="55086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2308225" y="55086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6</a:t>
            </a:r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2555875" y="6011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3051175" y="6011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3298825" y="6011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3548063" y="60118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3795713" y="60118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4043363" y="60118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4291013" y="60118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2803525" y="6011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2308225" y="6011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137" name="Rectangle 89"/>
          <p:cNvSpPr>
            <a:spLocks noChangeArrowheads="1"/>
          </p:cNvSpPr>
          <p:nvPr/>
        </p:nvSpPr>
        <p:spPr bwMode="auto">
          <a:xfrm>
            <a:off x="2555875" y="6443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3051175" y="6443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4800">
                <a:solidFill>
                  <a:srgbClr val="FF0000"/>
                </a:solidFill>
              </a:rPr>
              <a:t>   </a:t>
            </a:r>
            <a:endParaRPr lang="zh-TW" altLang="en-US" sz="4800">
              <a:solidFill>
                <a:srgbClr val="FF0000"/>
              </a:solidFill>
            </a:endParaRPr>
          </a:p>
        </p:txBody>
      </p:sp>
      <p:sp>
        <p:nvSpPr>
          <p:cNvPr id="2139" name="Rectangle 91"/>
          <p:cNvSpPr>
            <a:spLocks noChangeArrowheads="1"/>
          </p:cNvSpPr>
          <p:nvPr/>
        </p:nvSpPr>
        <p:spPr bwMode="auto">
          <a:xfrm>
            <a:off x="3298825" y="6443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3548063" y="64436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1" name="Rectangle 93"/>
          <p:cNvSpPr>
            <a:spLocks noChangeArrowheads="1"/>
          </p:cNvSpPr>
          <p:nvPr/>
        </p:nvSpPr>
        <p:spPr bwMode="auto">
          <a:xfrm>
            <a:off x="3795713" y="64436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4043363" y="64436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43" name="Rectangle 95"/>
          <p:cNvSpPr>
            <a:spLocks noChangeArrowheads="1"/>
          </p:cNvSpPr>
          <p:nvPr/>
        </p:nvSpPr>
        <p:spPr bwMode="auto">
          <a:xfrm>
            <a:off x="4291013" y="64436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2803525" y="6443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2308225" y="6443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2555875" y="6948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3051175" y="6948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3298825" y="6948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3548063" y="6948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3795713" y="6948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1" name="Rectangle 103"/>
          <p:cNvSpPr>
            <a:spLocks noChangeArrowheads="1"/>
          </p:cNvSpPr>
          <p:nvPr/>
        </p:nvSpPr>
        <p:spPr bwMode="auto">
          <a:xfrm>
            <a:off x="4043363" y="6948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52" name="Rectangle 104"/>
          <p:cNvSpPr>
            <a:spLocks noChangeArrowheads="1"/>
          </p:cNvSpPr>
          <p:nvPr/>
        </p:nvSpPr>
        <p:spPr bwMode="auto">
          <a:xfrm>
            <a:off x="4291013" y="6948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>
            <a:off x="2803525" y="6948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2308225" y="6948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2555875" y="7380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3051175" y="7380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7" name="Rectangle 109"/>
          <p:cNvSpPr>
            <a:spLocks noChangeArrowheads="1"/>
          </p:cNvSpPr>
          <p:nvPr/>
        </p:nvSpPr>
        <p:spPr bwMode="auto">
          <a:xfrm>
            <a:off x="3298825" y="7380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3548063" y="73802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3795713" y="73802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4043363" y="73802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4291013" y="73802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2803525" y="7380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2308225" y="7380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2555875" y="78120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3051175" y="78120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3298825" y="78120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3548063" y="78120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3795713" y="78120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9" name="Rectangle 121"/>
          <p:cNvSpPr>
            <a:spLocks noChangeArrowheads="1"/>
          </p:cNvSpPr>
          <p:nvPr/>
        </p:nvSpPr>
        <p:spPr bwMode="auto">
          <a:xfrm>
            <a:off x="4043363" y="78120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4291013" y="78120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2803525" y="78120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2308225" y="78120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11</a:t>
            </a: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460375" y="4216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1017588" y="43815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1314450" y="4487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1601788" y="45894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738188" y="42926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161925" y="40941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460375" y="4648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1017588" y="48133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1" name="Rectangle 133"/>
          <p:cNvSpPr>
            <a:spLocks noChangeArrowheads="1"/>
          </p:cNvSpPr>
          <p:nvPr/>
        </p:nvSpPr>
        <p:spPr bwMode="auto">
          <a:xfrm>
            <a:off x="1314450" y="4919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2" name="Rectangle 134"/>
          <p:cNvSpPr>
            <a:spLocks noChangeArrowheads="1"/>
          </p:cNvSpPr>
          <p:nvPr/>
        </p:nvSpPr>
        <p:spPr bwMode="auto">
          <a:xfrm>
            <a:off x="1601788" y="50212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3" name="Rectangle 135"/>
          <p:cNvSpPr>
            <a:spLocks noChangeArrowheads="1"/>
          </p:cNvSpPr>
          <p:nvPr/>
        </p:nvSpPr>
        <p:spPr bwMode="auto">
          <a:xfrm>
            <a:off x="738188" y="4724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84" name="Rectangle 136"/>
          <p:cNvSpPr>
            <a:spLocks noChangeArrowheads="1"/>
          </p:cNvSpPr>
          <p:nvPr/>
        </p:nvSpPr>
        <p:spPr bwMode="auto">
          <a:xfrm>
            <a:off x="161925" y="45259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185" name="Rectangle 137"/>
          <p:cNvSpPr>
            <a:spLocks noChangeArrowheads="1"/>
          </p:cNvSpPr>
          <p:nvPr/>
        </p:nvSpPr>
        <p:spPr bwMode="auto">
          <a:xfrm>
            <a:off x="449263" y="51482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6" name="Rectangle 138"/>
          <p:cNvSpPr>
            <a:spLocks noChangeArrowheads="1"/>
          </p:cNvSpPr>
          <p:nvPr/>
        </p:nvSpPr>
        <p:spPr bwMode="auto">
          <a:xfrm>
            <a:off x="1006475" y="53133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7" name="Rectangle 139"/>
          <p:cNvSpPr>
            <a:spLocks noChangeArrowheads="1"/>
          </p:cNvSpPr>
          <p:nvPr/>
        </p:nvSpPr>
        <p:spPr bwMode="auto">
          <a:xfrm>
            <a:off x="1303338" y="54197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8" name="Rectangle 140"/>
          <p:cNvSpPr>
            <a:spLocks noChangeArrowheads="1"/>
          </p:cNvSpPr>
          <p:nvPr/>
        </p:nvSpPr>
        <p:spPr bwMode="auto">
          <a:xfrm>
            <a:off x="1590675" y="55213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89" name="Rectangle 141"/>
          <p:cNvSpPr>
            <a:spLocks noChangeArrowheads="1"/>
          </p:cNvSpPr>
          <p:nvPr/>
        </p:nvSpPr>
        <p:spPr bwMode="auto">
          <a:xfrm>
            <a:off x="727075" y="52244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150813" y="50260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5</a:t>
            </a: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449263" y="56515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1006475" y="58166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>
            <a:off x="1303338" y="59229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94" name="Rectangle 146"/>
          <p:cNvSpPr>
            <a:spLocks noChangeArrowheads="1"/>
          </p:cNvSpPr>
          <p:nvPr/>
        </p:nvSpPr>
        <p:spPr bwMode="auto">
          <a:xfrm>
            <a:off x="1590675" y="60245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727075" y="57277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196" name="Rectangle 148"/>
          <p:cNvSpPr>
            <a:spLocks noChangeArrowheads="1"/>
          </p:cNvSpPr>
          <p:nvPr/>
        </p:nvSpPr>
        <p:spPr bwMode="auto">
          <a:xfrm>
            <a:off x="150813" y="55292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6</a:t>
            </a:r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>
            <a:off x="460375" y="60928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98" name="Rectangle 150"/>
          <p:cNvSpPr>
            <a:spLocks noChangeArrowheads="1"/>
          </p:cNvSpPr>
          <p:nvPr/>
        </p:nvSpPr>
        <p:spPr bwMode="auto">
          <a:xfrm>
            <a:off x="1017588" y="62579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99" name="Rectangle 151"/>
          <p:cNvSpPr>
            <a:spLocks noChangeArrowheads="1"/>
          </p:cNvSpPr>
          <p:nvPr/>
        </p:nvSpPr>
        <p:spPr bwMode="auto">
          <a:xfrm>
            <a:off x="1314450" y="6364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0" name="Rectangle 152"/>
          <p:cNvSpPr>
            <a:spLocks noChangeArrowheads="1"/>
          </p:cNvSpPr>
          <p:nvPr/>
        </p:nvSpPr>
        <p:spPr bwMode="auto">
          <a:xfrm>
            <a:off x="1601788" y="64658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1" name="Rectangle 153"/>
          <p:cNvSpPr>
            <a:spLocks noChangeArrowheads="1"/>
          </p:cNvSpPr>
          <p:nvPr/>
        </p:nvSpPr>
        <p:spPr bwMode="auto">
          <a:xfrm>
            <a:off x="738188" y="61690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161925" y="59705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460375" y="65881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1017588" y="67532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5" name="Rectangle 157"/>
          <p:cNvSpPr>
            <a:spLocks noChangeArrowheads="1"/>
          </p:cNvSpPr>
          <p:nvPr/>
        </p:nvSpPr>
        <p:spPr bwMode="auto">
          <a:xfrm>
            <a:off x="1314450" y="68595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6" name="Rectangle 158"/>
          <p:cNvSpPr>
            <a:spLocks noChangeArrowheads="1"/>
          </p:cNvSpPr>
          <p:nvPr/>
        </p:nvSpPr>
        <p:spPr bwMode="auto">
          <a:xfrm>
            <a:off x="1601788" y="69611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7" name="Rectangle 159"/>
          <p:cNvSpPr>
            <a:spLocks noChangeArrowheads="1"/>
          </p:cNvSpPr>
          <p:nvPr/>
        </p:nvSpPr>
        <p:spPr bwMode="auto">
          <a:xfrm>
            <a:off x="738188" y="66643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4800" dirty="0">
                <a:solidFill>
                  <a:srgbClr val="FF0000"/>
                </a:solidFill>
              </a:rPr>
              <a:t>  </a:t>
            </a:r>
            <a:r>
              <a:rPr lang="en-US" altLang="zh-TW" sz="4800" dirty="0" smtClean="0">
                <a:solidFill>
                  <a:srgbClr val="FF0000"/>
                </a:solidFill>
              </a:rPr>
              <a:t>xxx</a:t>
            </a:r>
            <a:r>
              <a:rPr lang="zh-TW" altLang="en-US" sz="4800" dirty="0" smtClean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208" name="Rectangle 160"/>
          <p:cNvSpPr>
            <a:spLocks noChangeArrowheads="1"/>
          </p:cNvSpPr>
          <p:nvPr/>
        </p:nvSpPr>
        <p:spPr bwMode="auto">
          <a:xfrm>
            <a:off x="161925" y="64658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2209" name="Rectangle 161"/>
          <p:cNvSpPr>
            <a:spLocks noChangeArrowheads="1"/>
          </p:cNvSpPr>
          <p:nvPr/>
        </p:nvSpPr>
        <p:spPr bwMode="auto">
          <a:xfrm>
            <a:off x="460375" y="70373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0" name="Rectangle 162"/>
          <p:cNvSpPr>
            <a:spLocks noChangeArrowheads="1"/>
          </p:cNvSpPr>
          <p:nvPr/>
        </p:nvSpPr>
        <p:spPr bwMode="auto">
          <a:xfrm>
            <a:off x="1017588" y="7202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1" name="Rectangle 163"/>
          <p:cNvSpPr>
            <a:spLocks noChangeArrowheads="1"/>
          </p:cNvSpPr>
          <p:nvPr/>
        </p:nvSpPr>
        <p:spPr bwMode="auto">
          <a:xfrm>
            <a:off x="1314450" y="730885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2" name="Rectangle 164"/>
          <p:cNvSpPr>
            <a:spLocks noChangeArrowheads="1"/>
          </p:cNvSpPr>
          <p:nvPr/>
        </p:nvSpPr>
        <p:spPr bwMode="auto">
          <a:xfrm>
            <a:off x="1601788" y="741045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3" name="Rectangle 165"/>
          <p:cNvSpPr>
            <a:spLocks noChangeArrowheads="1"/>
          </p:cNvSpPr>
          <p:nvPr/>
        </p:nvSpPr>
        <p:spPr bwMode="auto">
          <a:xfrm>
            <a:off x="738188" y="71135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14" name="Rectangle 166"/>
          <p:cNvSpPr>
            <a:spLocks noChangeArrowheads="1"/>
          </p:cNvSpPr>
          <p:nvPr/>
        </p:nvSpPr>
        <p:spPr bwMode="auto">
          <a:xfrm>
            <a:off x="161925" y="691515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2215" name="Rectangle 167"/>
          <p:cNvSpPr>
            <a:spLocks noChangeArrowheads="1"/>
          </p:cNvSpPr>
          <p:nvPr/>
        </p:nvSpPr>
        <p:spPr bwMode="auto">
          <a:xfrm>
            <a:off x="460375" y="743585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1017588" y="760095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1314450" y="770731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8" name="Rectangle 170"/>
          <p:cNvSpPr>
            <a:spLocks noChangeArrowheads="1"/>
          </p:cNvSpPr>
          <p:nvPr/>
        </p:nvSpPr>
        <p:spPr bwMode="auto">
          <a:xfrm>
            <a:off x="1601788" y="780891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9" name="Rectangle 171"/>
          <p:cNvSpPr>
            <a:spLocks noChangeArrowheads="1"/>
          </p:cNvSpPr>
          <p:nvPr/>
        </p:nvSpPr>
        <p:spPr bwMode="auto">
          <a:xfrm>
            <a:off x="738188" y="751205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20" name="Rectangle 172"/>
          <p:cNvSpPr>
            <a:spLocks noChangeArrowheads="1"/>
          </p:cNvSpPr>
          <p:nvPr/>
        </p:nvSpPr>
        <p:spPr bwMode="auto">
          <a:xfrm>
            <a:off x="161925" y="731361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5267325" y="40401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2" name="Rectangle 174"/>
          <p:cNvSpPr>
            <a:spLocks noChangeArrowheads="1"/>
          </p:cNvSpPr>
          <p:nvPr/>
        </p:nvSpPr>
        <p:spPr bwMode="auto">
          <a:xfrm>
            <a:off x="5824538" y="38496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3" name="Rectangle 175"/>
          <p:cNvSpPr>
            <a:spLocks noChangeArrowheads="1"/>
          </p:cNvSpPr>
          <p:nvPr/>
        </p:nvSpPr>
        <p:spPr bwMode="auto">
          <a:xfrm>
            <a:off x="6103938" y="37607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4" name="Rectangle 176"/>
          <p:cNvSpPr>
            <a:spLocks noChangeArrowheads="1"/>
          </p:cNvSpPr>
          <p:nvPr/>
        </p:nvSpPr>
        <p:spPr bwMode="auto">
          <a:xfrm>
            <a:off x="6392863" y="36591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5" name="Rectangle 177"/>
          <p:cNvSpPr>
            <a:spLocks noChangeArrowheads="1"/>
          </p:cNvSpPr>
          <p:nvPr/>
        </p:nvSpPr>
        <p:spPr bwMode="auto">
          <a:xfrm>
            <a:off x="5545138" y="39258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26" name="Rectangle 178"/>
          <p:cNvSpPr>
            <a:spLocks noChangeArrowheads="1"/>
          </p:cNvSpPr>
          <p:nvPr/>
        </p:nvSpPr>
        <p:spPr bwMode="auto">
          <a:xfrm>
            <a:off x="4965700" y="41417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2227" name="Rectangle 179"/>
          <p:cNvSpPr>
            <a:spLocks noChangeArrowheads="1"/>
          </p:cNvSpPr>
          <p:nvPr/>
        </p:nvSpPr>
        <p:spPr bwMode="auto">
          <a:xfrm>
            <a:off x="5267325" y="44704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8" name="Rectangle 180"/>
          <p:cNvSpPr>
            <a:spLocks noChangeArrowheads="1"/>
          </p:cNvSpPr>
          <p:nvPr/>
        </p:nvSpPr>
        <p:spPr bwMode="auto">
          <a:xfrm>
            <a:off x="5824538" y="42799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9" name="Rectangle 181"/>
          <p:cNvSpPr>
            <a:spLocks noChangeArrowheads="1"/>
          </p:cNvSpPr>
          <p:nvPr/>
        </p:nvSpPr>
        <p:spPr bwMode="auto">
          <a:xfrm>
            <a:off x="6103938" y="41910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30" name="Rectangle 182"/>
          <p:cNvSpPr>
            <a:spLocks noChangeArrowheads="1"/>
          </p:cNvSpPr>
          <p:nvPr/>
        </p:nvSpPr>
        <p:spPr bwMode="auto">
          <a:xfrm>
            <a:off x="6392863" y="40894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31" name="Rectangle 183"/>
          <p:cNvSpPr>
            <a:spLocks noChangeArrowheads="1"/>
          </p:cNvSpPr>
          <p:nvPr/>
        </p:nvSpPr>
        <p:spPr bwMode="auto">
          <a:xfrm>
            <a:off x="5545138" y="43561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4800">
                <a:solidFill>
                  <a:srgbClr val="FF0000"/>
                </a:solidFill>
              </a:rPr>
              <a:t>  </a:t>
            </a:r>
            <a:endParaRPr lang="zh-TW" altLang="en-US" sz="4800">
              <a:solidFill>
                <a:srgbClr val="FF0000"/>
              </a:solidFill>
            </a:endParaRPr>
          </a:p>
        </p:txBody>
      </p:sp>
      <p:sp>
        <p:nvSpPr>
          <p:cNvPr id="2232" name="Rectangle 184"/>
          <p:cNvSpPr>
            <a:spLocks noChangeArrowheads="1"/>
          </p:cNvSpPr>
          <p:nvPr/>
        </p:nvSpPr>
        <p:spPr bwMode="auto">
          <a:xfrm>
            <a:off x="4965700" y="45720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2233" name="Rectangle 185"/>
          <p:cNvSpPr>
            <a:spLocks noChangeArrowheads="1"/>
          </p:cNvSpPr>
          <p:nvPr/>
        </p:nvSpPr>
        <p:spPr bwMode="auto">
          <a:xfrm>
            <a:off x="5267325" y="49022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34" name="Rectangle 186"/>
          <p:cNvSpPr>
            <a:spLocks noChangeArrowheads="1"/>
          </p:cNvSpPr>
          <p:nvPr/>
        </p:nvSpPr>
        <p:spPr bwMode="auto">
          <a:xfrm>
            <a:off x="5824538" y="47117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35" name="Rectangle 187"/>
          <p:cNvSpPr>
            <a:spLocks noChangeArrowheads="1"/>
          </p:cNvSpPr>
          <p:nvPr/>
        </p:nvSpPr>
        <p:spPr bwMode="auto">
          <a:xfrm>
            <a:off x="6103938" y="46228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36" name="Rectangle 188"/>
          <p:cNvSpPr>
            <a:spLocks noChangeArrowheads="1"/>
          </p:cNvSpPr>
          <p:nvPr/>
        </p:nvSpPr>
        <p:spPr bwMode="auto">
          <a:xfrm>
            <a:off x="6392863" y="45212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37" name="Rectangle 189"/>
          <p:cNvSpPr>
            <a:spLocks noChangeArrowheads="1"/>
          </p:cNvSpPr>
          <p:nvPr/>
        </p:nvSpPr>
        <p:spPr bwMode="auto">
          <a:xfrm>
            <a:off x="5545138" y="4787900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38" name="Rectangle 190"/>
          <p:cNvSpPr>
            <a:spLocks noChangeArrowheads="1"/>
          </p:cNvSpPr>
          <p:nvPr/>
        </p:nvSpPr>
        <p:spPr bwMode="auto">
          <a:xfrm>
            <a:off x="4965700" y="5003800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2239" name="Rectangle 191"/>
          <p:cNvSpPr>
            <a:spLocks noChangeArrowheads="1"/>
          </p:cNvSpPr>
          <p:nvPr/>
        </p:nvSpPr>
        <p:spPr bwMode="auto">
          <a:xfrm>
            <a:off x="5267325" y="54070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0" name="Rectangle 192"/>
          <p:cNvSpPr>
            <a:spLocks noChangeArrowheads="1"/>
          </p:cNvSpPr>
          <p:nvPr/>
        </p:nvSpPr>
        <p:spPr bwMode="auto">
          <a:xfrm>
            <a:off x="5824538" y="52165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1" name="Rectangle 193"/>
          <p:cNvSpPr>
            <a:spLocks noChangeArrowheads="1"/>
          </p:cNvSpPr>
          <p:nvPr/>
        </p:nvSpPr>
        <p:spPr bwMode="auto">
          <a:xfrm>
            <a:off x="6103938" y="51276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2" name="Rectangle 194"/>
          <p:cNvSpPr>
            <a:spLocks noChangeArrowheads="1"/>
          </p:cNvSpPr>
          <p:nvPr/>
        </p:nvSpPr>
        <p:spPr bwMode="auto">
          <a:xfrm>
            <a:off x="6392863" y="50260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3" name="Rectangle 195"/>
          <p:cNvSpPr>
            <a:spLocks noChangeArrowheads="1"/>
          </p:cNvSpPr>
          <p:nvPr/>
        </p:nvSpPr>
        <p:spPr bwMode="auto">
          <a:xfrm>
            <a:off x="5545138" y="5292725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44" name="Rectangle 196"/>
          <p:cNvSpPr>
            <a:spLocks noChangeArrowheads="1"/>
          </p:cNvSpPr>
          <p:nvPr/>
        </p:nvSpPr>
        <p:spPr bwMode="auto">
          <a:xfrm>
            <a:off x="4965700" y="5508625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5</a:t>
            </a:r>
          </a:p>
        </p:txBody>
      </p:sp>
      <p:sp>
        <p:nvSpPr>
          <p:cNvPr id="2245" name="Rectangle 197"/>
          <p:cNvSpPr>
            <a:spLocks noChangeArrowheads="1"/>
          </p:cNvSpPr>
          <p:nvPr/>
        </p:nvSpPr>
        <p:spPr bwMode="auto">
          <a:xfrm>
            <a:off x="5267325" y="59102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6" name="Rectangle 198"/>
          <p:cNvSpPr>
            <a:spLocks noChangeArrowheads="1"/>
          </p:cNvSpPr>
          <p:nvPr/>
        </p:nvSpPr>
        <p:spPr bwMode="auto">
          <a:xfrm>
            <a:off x="5824538" y="57197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7" name="Rectangle 199"/>
          <p:cNvSpPr>
            <a:spLocks noChangeArrowheads="1"/>
          </p:cNvSpPr>
          <p:nvPr/>
        </p:nvSpPr>
        <p:spPr bwMode="auto">
          <a:xfrm>
            <a:off x="6103938" y="56308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8" name="Rectangle 200"/>
          <p:cNvSpPr>
            <a:spLocks noChangeArrowheads="1"/>
          </p:cNvSpPr>
          <p:nvPr/>
        </p:nvSpPr>
        <p:spPr bwMode="auto">
          <a:xfrm>
            <a:off x="6392863" y="55292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5545138" y="57959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50" name="Rectangle 202"/>
          <p:cNvSpPr>
            <a:spLocks noChangeArrowheads="1"/>
          </p:cNvSpPr>
          <p:nvPr/>
        </p:nvSpPr>
        <p:spPr bwMode="auto">
          <a:xfrm>
            <a:off x="4965700" y="60118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6</a:t>
            </a:r>
          </a:p>
        </p:txBody>
      </p:sp>
      <p:sp>
        <p:nvSpPr>
          <p:cNvPr id="2251" name="Rectangle 203"/>
          <p:cNvSpPr>
            <a:spLocks noChangeArrowheads="1"/>
          </p:cNvSpPr>
          <p:nvPr/>
        </p:nvSpPr>
        <p:spPr bwMode="auto">
          <a:xfrm>
            <a:off x="5267325" y="63420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2" name="Rectangle 204"/>
          <p:cNvSpPr>
            <a:spLocks noChangeArrowheads="1"/>
          </p:cNvSpPr>
          <p:nvPr/>
        </p:nvSpPr>
        <p:spPr bwMode="auto">
          <a:xfrm>
            <a:off x="5824538" y="61515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6103938" y="60626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4" name="Rectangle 206"/>
          <p:cNvSpPr>
            <a:spLocks noChangeArrowheads="1"/>
          </p:cNvSpPr>
          <p:nvPr/>
        </p:nvSpPr>
        <p:spPr bwMode="auto">
          <a:xfrm>
            <a:off x="6392863" y="59610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5" name="Rectangle 207"/>
          <p:cNvSpPr>
            <a:spLocks noChangeArrowheads="1"/>
          </p:cNvSpPr>
          <p:nvPr/>
        </p:nvSpPr>
        <p:spPr bwMode="auto">
          <a:xfrm>
            <a:off x="5545138" y="6227763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56" name="Rectangle 208"/>
          <p:cNvSpPr>
            <a:spLocks noChangeArrowheads="1"/>
          </p:cNvSpPr>
          <p:nvPr/>
        </p:nvSpPr>
        <p:spPr bwMode="auto">
          <a:xfrm>
            <a:off x="4965700" y="6443663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2257" name="Rectangle 209"/>
          <p:cNvSpPr>
            <a:spLocks noChangeArrowheads="1"/>
          </p:cNvSpPr>
          <p:nvPr/>
        </p:nvSpPr>
        <p:spPr bwMode="auto">
          <a:xfrm>
            <a:off x="5267325" y="68468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8" name="Rectangle 210"/>
          <p:cNvSpPr>
            <a:spLocks noChangeArrowheads="1"/>
          </p:cNvSpPr>
          <p:nvPr/>
        </p:nvSpPr>
        <p:spPr bwMode="auto">
          <a:xfrm>
            <a:off x="5824538" y="66563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6103938" y="6567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60" name="Rectangle 212"/>
          <p:cNvSpPr>
            <a:spLocks noChangeArrowheads="1"/>
          </p:cNvSpPr>
          <p:nvPr/>
        </p:nvSpPr>
        <p:spPr bwMode="auto">
          <a:xfrm>
            <a:off x="6392863" y="64658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61" name="Rectangle 213"/>
          <p:cNvSpPr>
            <a:spLocks noChangeArrowheads="1"/>
          </p:cNvSpPr>
          <p:nvPr/>
        </p:nvSpPr>
        <p:spPr bwMode="auto">
          <a:xfrm>
            <a:off x="5545138" y="67325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62" name="Rectangle 214"/>
          <p:cNvSpPr>
            <a:spLocks noChangeArrowheads="1"/>
          </p:cNvSpPr>
          <p:nvPr/>
        </p:nvSpPr>
        <p:spPr bwMode="auto">
          <a:xfrm>
            <a:off x="4965700" y="6948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2263" name="Rectangle 215"/>
          <p:cNvSpPr>
            <a:spLocks noChangeArrowheads="1"/>
          </p:cNvSpPr>
          <p:nvPr/>
        </p:nvSpPr>
        <p:spPr bwMode="auto">
          <a:xfrm>
            <a:off x="5267325" y="72786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64" name="Rectangle 216"/>
          <p:cNvSpPr>
            <a:spLocks noChangeArrowheads="1"/>
          </p:cNvSpPr>
          <p:nvPr/>
        </p:nvSpPr>
        <p:spPr bwMode="auto">
          <a:xfrm>
            <a:off x="5824538" y="70881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65" name="Rectangle 217"/>
          <p:cNvSpPr>
            <a:spLocks noChangeArrowheads="1"/>
          </p:cNvSpPr>
          <p:nvPr/>
        </p:nvSpPr>
        <p:spPr bwMode="auto">
          <a:xfrm>
            <a:off x="6103938" y="69992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66" name="Rectangle 218"/>
          <p:cNvSpPr>
            <a:spLocks noChangeArrowheads="1"/>
          </p:cNvSpPr>
          <p:nvPr/>
        </p:nvSpPr>
        <p:spPr bwMode="auto">
          <a:xfrm>
            <a:off x="6392863" y="68976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67" name="Rectangle 219"/>
          <p:cNvSpPr>
            <a:spLocks noChangeArrowheads="1"/>
          </p:cNvSpPr>
          <p:nvPr/>
        </p:nvSpPr>
        <p:spPr bwMode="auto">
          <a:xfrm>
            <a:off x="5545138" y="71643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68" name="Rectangle 220"/>
          <p:cNvSpPr>
            <a:spLocks noChangeArrowheads="1"/>
          </p:cNvSpPr>
          <p:nvPr/>
        </p:nvSpPr>
        <p:spPr bwMode="auto">
          <a:xfrm>
            <a:off x="4965700" y="73802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2269" name="Rectangle 221"/>
          <p:cNvSpPr>
            <a:spLocks noChangeArrowheads="1"/>
          </p:cNvSpPr>
          <p:nvPr/>
        </p:nvSpPr>
        <p:spPr bwMode="auto">
          <a:xfrm>
            <a:off x="5267325" y="77104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5824538" y="75199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71" name="Rectangle 223"/>
          <p:cNvSpPr>
            <a:spLocks noChangeArrowheads="1"/>
          </p:cNvSpPr>
          <p:nvPr/>
        </p:nvSpPr>
        <p:spPr bwMode="auto">
          <a:xfrm>
            <a:off x="6103938" y="74310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72" name="Rectangle 224"/>
          <p:cNvSpPr>
            <a:spLocks noChangeArrowheads="1"/>
          </p:cNvSpPr>
          <p:nvPr/>
        </p:nvSpPr>
        <p:spPr bwMode="auto">
          <a:xfrm>
            <a:off x="6392863" y="73294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73" name="Rectangle 225"/>
          <p:cNvSpPr>
            <a:spLocks noChangeArrowheads="1"/>
          </p:cNvSpPr>
          <p:nvPr/>
        </p:nvSpPr>
        <p:spPr bwMode="auto">
          <a:xfrm>
            <a:off x="5545138" y="7596188"/>
            <a:ext cx="217487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b="1"/>
          </a:p>
        </p:txBody>
      </p:sp>
      <p:sp>
        <p:nvSpPr>
          <p:cNvPr id="2274" name="Rectangle 226"/>
          <p:cNvSpPr>
            <a:spLocks noChangeArrowheads="1"/>
          </p:cNvSpPr>
          <p:nvPr/>
        </p:nvSpPr>
        <p:spPr bwMode="auto">
          <a:xfrm>
            <a:off x="4965700" y="7812088"/>
            <a:ext cx="217488" cy="14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2275" name="Text Box 227"/>
          <p:cNvSpPr txBox="1">
            <a:spLocks noChangeArrowheads="1"/>
          </p:cNvSpPr>
          <p:nvPr/>
        </p:nvSpPr>
        <p:spPr bwMode="auto">
          <a:xfrm>
            <a:off x="3141663" y="1619250"/>
            <a:ext cx="1223962" cy="3667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ea typeface="標楷體" pitchFamily="65" charset="-120"/>
              </a:rPr>
              <a:t>講台</a:t>
            </a:r>
          </a:p>
        </p:txBody>
      </p:sp>
      <p:sp>
        <p:nvSpPr>
          <p:cNvPr id="2276" name="Text Box 228"/>
          <p:cNvSpPr txBox="1">
            <a:spLocks noChangeArrowheads="1"/>
          </p:cNvSpPr>
          <p:nvPr/>
        </p:nvSpPr>
        <p:spPr bwMode="auto">
          <a:xfrm>
            <a:off x="188913" y="1692275"/>
            <a:ext cx="4587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入口</a:t>
            </a:r>
          </a:p>
        </p:txBody>
      </p:sp>
      <p:sp>
        <p:nvSpPr>
          <p:cNvPr id="2277" name="Text Box 229"/>
          <p:cNvSpPr txBox="1">
            <a:spLocks noChangeArrowheads="1"/>
          </p:cNvSpPr>
          <p:nvPr/>
        </p:nvSpPr>
        <p:spPr bwMode="auto">
          <a:xfrm>
            <a:off x="857232" y="214282"/>
            <a:ext cx="52149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zh-TW" altLang="en-US" sz="2400" dirty="0" smtClean="0">
                <a:ea typeface="標楷體" pitchFamily="65" charset="-120"/>
              </a:rPr>
              <a:t>南寧圖書館榮</a:t>
            </a:r>
            <a:r>
              <a:rPr lang="zh-TW" altLang="en-US" sz="2400" dirty="0">
                <a:ea typeface="標楷體" pitchFamily="65" charset="-120"/>
              </a:rPr>
              <a:t>欽視聽</a:t>
            </a:r>
            <a:r>
              <a:rPr lang="zh-TW" altLang="en-US" sz="2400" dirty="0" smtClean="0">
                <a:ea typeface="標楷體" pitchFamily="65" charset="-120"/>
              </a:rPr>
              <a:t>室班級座位配圖</a:t>
            </a:r>
            <a:endParaRPr lang="en-US" altLang="zh-TW" sz="2400" dirty="0" smtClean="0">
              <a:ea typeface="標楷體" pitchFamily="65" charset="-120"/>
            </a:endParaRPr>
          </a:p>
          <a:p>
            <a:pPr algn="dist">
              <a:spcBef>
                <a:spcPct val="50000"/>
              </a:spcBef>
            </a:pPr>
            <a:r>
              <a:rPr lang="zh-TW" altLang="en-US" sz="2400" dirty="0" smtClean="0">
                <a:ea typeface="標楷體" pitchFamily="65" charset="-120"/>
              </a:rPr>
              <a:t>日期：○○○年○月○日</a:t>
            </a:r>
            <a:endParaRPr lang="zh-TW" altLang="en-US" sz="2400" dirty="0">
              <a:ea typeface="標楷體" pitchFamily="65" charset="-120"/>
            </a:endParaRPr>
          </a:p>
        </p:txBody>
      </p:sp>
      <p:sp>
        <p:nvSpPr>
          <p:cNvPr id="2278" name="Line 230"/>
          <p:cNvSpPr>
            <a:spLocks noChangeShapeType="1"/>
          </p:cNvSpPr>
          <p:nvPr/>
        </p:nvSpPr>
        <p:spPr bwMode="auto">
          <a:xfrm flipH="1">
            <a:off x="1262063" y="1258888"/>
            <a:ext cx="4416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142875" y="3132138"/>
            <a:ext cx="1809750" cy="2595562"/>
          </a:xfrm>
          <a:custGeom>
            <a:avLst/>
            <a:gdLst>
              <a:gd name="connsiteX0" fmla="*/ 0 w 1801812"/>
              <a:gd name="connsiteY0" fmla="*/ 0 h 2595860"/>
              <a:gd name="connsiteX1" fmla="*/ 1801812 w 1801812"/>
              <a:gd name="connsiteY1" fmla="*/ 0 h 2595860"/>
              <a:gd name="connsiteX2" fmla="*/ 1801812 w 1801812"/>
              <a:gd name="connsiteY2" fmla="*/ 2595860 h 2595860"/>
              <a:gd name="connsiteX3" fmla="*/ 0 w 1801812"/>
              <a:gd name="connsiteY3" fmla="*/ 2595860 h 2595860"/>
              <a:gd name="connsiteX4" fmla="*/ 0 w 1801812"/>
              <a:gd name="connsiteY4" fmla="*/ 0 h 2595860"/>
              <a:gd name="connsiteX0" fmla="*/ 8467 w 1810279"/>
              <a:gd name="connsiteY0" fmla="*/ 0 h 2595860"/>
              <a:gd name="connsiteX1" fmla="*/ 1810279 w 1810279"/>
              <a:gd name="connsiteY1" fmla="*/ 0 h 2595860"/>
              <a:gd name="connsiteX2" fmla="*/ 1810279 w 1810279"/>
              <a:gd name="connsiteY2" fmla="*/ 2595860 h 2595860"/>
              <a:gd name="connsiteX3" fmla="*/ 0 w 1810279"/>
              <a:gd name="connsiteY3" fmla="*/ 2172527 h 2595860"/>
              <a:gd name="connsiteX4" fmla="*/ 8467 w 1810279"/>
              <a:gd name="connsiteY4" fmla="*/ 0 h 2595860"/>
              <a:gd name="connsiteX0" fmla="*/ 8467 w 1810279"/>
              <a:gd name="connsiteY0" fmla="*/ 0 h 2595860"/>
              <a:gd name="connsiteX1" fmla="*/ 1708679 w 1810279"/>
              <a:gd name="connsiteY1" fmla="*/ 423333 h 2595860"/>
              <a:gd name="connsiteX2" fmla="*/ 1810279 w 1810279"/>
              <a:gd name="connsiteY2" fmla="*/ 2595860 h 2595860"/>
              <a:gd name="connsiteX3" fmla="*/ 0 w 1810279"/>
              <a:gd name="connsiteY3" fmla="*/ 2172527 h 2595860"/>
              <a:gd name="connsiteX4" fmla="*/ 8467 w 1810279"/>
              <a:gd name="connsiteY4" fmla="*/ 0 h 2595860"/>
              <a:gd name="connsiteX0" fmla="*/ 8467 w 1810279"/>
              <a:gd name="connsiteY0" fmla="*/ 0 h 2595860"/>
              <a:gd name="connsiteX1" fmla="*/ 1784879 w 1810279"/>
              <a:gd name="connsiteY1" fmla="*/ 389466 h 2595860"/>
              <a:gd name="connsiteX2" fmla="*/ 1810279 w 1810279"/>
              <a:gd name="connsiteY2" fmla="*/ 2595860 h 2595860"/>
              <a:gd name="connsiteX3" fmla="*/ 0 w 1810279"/>
              <a:gd name="connsiteY3" fmla="*/ 2172527 h 2595860"/>
              <a:gd name="connsiteX4" fmla="*/ 8467 w 1810279"/>
              <a:gd name="connsiteY4" fmla="*/ 0 h 259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279" h="2595860">
                <a:moveTo>
                  <a:pt x="8467" y="0"/>
                </a:moveTo>
                <a:lnTo>
                  <a:pt x="1784879" y="389466"/>
                </a:lnTo>
                <a:lnTo>
                  <a:pt x="1810279" y="2595860"/>
                </a:lnTo>
                <a:lnTo>
                  <a:pt x="0" y="2172527"/>
                </a:lnTo>
                <a:cubicBezTo>
                  <a:pt x="2822" y="1448351"/>
                  <a:pt x="5645" y="724176"/>
                  <a:pt x="8467" y="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4800" dirty="0" smtClean="0">
                <a:solidFill>
                  <a:srgbClr val="FF0000"/>
                </a:solidFill>
              </a:rPr>
              <a:t>xxx</a:t>
            </a:r>
            <a:r>
              <a:rPr lang="zh-TW" altLang="en-US" sz="4800" dirty="0" smtClean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32" name="矩形 1"/>
          <p:cNvSpPr/>
          <p:nvPr/>
        </p:nvSpPr>
        <p:spPr>
          <a:xfrm>
            <a:off x="150813" y="5419725"/>
            <a:ext cx="1820862" cy="2582863"/>
          </a:xfrm>
          <a:custGeom>
            <a:avLst/>
            <a:gdLst>
              <a:gd name="connsiteX0" fmla="*/ 0 w 1801812"/>
              <a:gd name="connsiteY0" fmla="*/ 0 h 2595860"/>
              <a:gd name="connsiteX1" fmla="*/ 1801812 w 1801812"/>
              <a:gd name="connsiteY1" fmla="*/ 0 h 2595860"/>
              <a:gd name="connsiteX2" fmla="*/ 1801812 w 1801812"/>
              <a:gd name="connsiteY2" fmla="*/ 2595860 h 2595860"/>
              <a:gd name="connsiteX3" fmla="*/ 0 w 1801812"/>
              <a:gd name="connsiteY3" fmla="*/ 2595860 h 2595860"/>
              <a:gd name="connsiteX4" fmla="*/ 0 w 1801812"/>
              <a:gd name="connsiteY4" fmla="*/ 0 h 2595860"/>
              <a:gd name="connsiteX0" fmla="*/ 8467 w 1810279"/>
              <a:gd name="connsiteY0" fmla="*/ 0 h 2595860"/>
              <a:gd name="connsiteX1" fmla="*/ 1810279 w 1810279"/>
              <a:gd name="connsiteY1" fmla="*/ 0 h 2595860"/>
              <a:gd name="connsiteX2" fmla="*/ 1810279 w 1810279"/>
              <a:gd name="connsiteY2" fmla="*/ 2595860 h 2595860"/>
              <a:gd name="connsiteX3" fmla="*/ 0 w 1810279"/>
              <a:gd name="connsiteY3" fmla="*/ 2172527 h 2595860"/>
              <a:gd name="connsiteX4" fmla="*/ 8467 w 1810279"/>
              <a:gd name="connsiteY4" fmla="*/ 0 h 2595860"/>
              <a:gd name="connsiteX0" fmla="*/ 8467 w 1810279"/>
              <a:gd name="connsiteY0" fmla="*/ 0 h 2595860"/>
              <a:gd name="connsiteX1" fmla="*/ 1708679 w 1810279"/>
              <a:gd name="connsiteY1" fmla="*/ 423333 h 2595860"/>
              <a:gd name="connsiteX2" fmla="*/ 1810279 w 1810279"/>
              <a:gd name="connsiteY2" fmla="*/ 2595860 h 2595860"/>
              <a:gd name="connsiteX3" fmla="*/ 0 w 1810279"/>
              <a:gd name="connsiteY3" fmla="*/ 2172527 h 2595860"/>
              <a:gd name="connsiteX4" fmla="*/ 8467 w 1810279"/>
              <a:gd name="connsiteY4" fmla="*/ 0 h 2595860"/>
              <a:gd name="connsiteX0" fmla="*/ 8467 w 1810279"/>
              <a:gd name="connsiteY0" fmla="*/ 0 h 2595860"/>
              <a:gd name="connsiteX1" fmla="*/ 1784879 w 1810279"/>
              <a:gd name="connsiteY1" fmla="*/ 389466 h 2595860"/>
              <a:gd name="connsiteX2" fmla="*/ 1810279 w 1810279"/>
              <a:gd name="connsiteY2" fmla="*/ 2595860 h 2595860"/>
              <a:gd name="connsiteX3" fmla="*/ 0 w 1810279"/>
              <a:gd name="connsiteY3" fmla="*/ 2172527 h 2595860"/>
              <a:gd name="connsiteX4" fmla="*/ 8467 w 1810279"/>
              <a:gd name="connsiteY4" fmla="*/ 0 h 259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279" h="2595860">
                <a:moveTo>
                  <a:pt x="8467" y="0"/>
                </a:moveTo>
                <a:lnTo>
                  <a:pt x="1784879" y="389466"/>
                </a:lnTo>
                <a:lnTo>
                  <a:pt x="1810279" y="2595860"/>
                </a:lnTo>
                <a:lnTo>
                  <a:pt x="0" y="2172527"/>
                </a:lnTo>
                <a:cubicBezTo>
                  <a:pt x="2822" y="1448351"/>
                  <a:pt x="5645" y="724176"/>
                  <a:pt x="8467" y="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/>
              <a:t>101</a:t>
            </a:r>
            <a:endParaRPr lang="zh-TW" altLang="en-US" dirty="0"/>
          </a:p>
        </p:txBody>
      </p:sp>
      <p:sp>
        <p:nvSpPr>
          <p:cNvPr id="234" name="矩形 233"/>
          <p:cNvSpPr/>
          <p:nvPr/>
        </p:nvSpPr>
        <p:spPr>
          <a:xfrm>
            <a:off x="2143116" y="4500562"/>
            <a:ext cx="252095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4800" dirty="0">
                <a:solidFill>
                  <a:srgbClr val="FF0000"/>
                </a:solidFill>
              </a:rPr>
              <a:t>x</a:t>
            </a:r>
            <a:r>
              <a:rPr lang="en-US" altLang="zh-TW" sz="4800" dirty="0" smtClean="0">
                <a:solidFill>
                  <a:srgbClr val="FF0000"/>
                </a:solidFill>
              </a:rPr>
              <a:t>xx</a:t>
            </a:r>
            <a:r>
              <a:rPr lang="zh-TW" altLang="en-US" sz="4800" dirty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30775" y="3113088"/>
            <a:ext cx="1787525" cy="2609850"/>
          </a:xfrm>
          <a:custGeom>
            <a:avLst/>
            <a:gdLst>
              <a:gd name="connsiteX0" fmla="*/ 0 w 1786780"/>
              <a:gd name="connsiteY0" fmla="*/ 0 h 2012950"/>
              <a:gd name="connsiteX1" fmla="*/ 1786780 w 1786780"/>
              <a:gd name="connsiteY1" fmla="*/ 0 h 2012950"/>
              <a:gd name="connsiteX2" fmla="*/ 1786780 w 1786780"/>
              <a:gd name="connsiteY2" fmla="*/ 2012950 h 2012950"/>
              <a:gd name="connsiteX3" fmla="*/ 0 w 1786780"/>
              <a:gd name="connsiteY3" fmla="*/ 2012950 h 2012950"/>
              <a:gd name="connsiteX4" fmla="*/ 0 w 1786780"/>
              <a:gd name="connsiteY4" fmla="*/ 0 h 2012950"/>
              <a:gd name="connsiteX0" fmla="*/ 0 w 1786780"/>
              <a:gd name="connsiteY0" fmla="*/ 575733 h 2588683"/>
              <a:gd name="connsiteX1" fmla="*/ 1702114 w 1786780"/>
              <a:gd name="connsiteY1" fmla="*/ 0 h 2588683"/>
              <a:gd name="connsiteX2" fmla="*/ 1786780 w 1786780"/>
              <a:gd name="connsiteY2" fmla="*/ 2588683 h 2588683"/>
              <a:gd name="connsiteX3" fmla="*/ 0 w 1786780"/>
              <a:gd name="connsiteY3" fmla="*/ 2588683 h 2588683"/>
              <a:gd name="connsiteX4" fmla="*/ 0 w 1786780"/>
              <a:gd name="connsiteY4" fmla="*/ 575733 h 2588683"/>
              <a:gd name="connsiteX0" fmla="*/ 0 w 1812180"/>
              <a:gd name="connsiteY0" fmla="*/ 575733 h 2588683"/>
              <a:gd name="connsiteX1" fmla="*/ 1702114 w 1812180"/>
              <a:gd name="connsiteY1" fmla="*/ 0 h 2588683"/>
              <a:gd name="connsiteX2" fmla="*/ 1812180 w 1812180"/>
              <a:gd name="connsiteY2" fmla="*/ 2182283 h 2588683"/>
              <a:gd name="connsiteX3" fmla="*/ 0 w 1812180"/>
              <a:gd name="connsiteY3" fmla="*/ 2588683 h 2588683"/>
              <a:gd name="connsiteX4" fmla="*/ 0 w 1812180"/>
              <a:gd name="connsiteY4" fmla="*/ 575733 h 2588683"/>
              <a:gd name="connsiteX0" fmla="*/ 0 w 1719046"/>
              <a:gd name="connsiteY0" fmla="*/ 575733 h 2588683"/>
              <a:gd name="connsiteX1" fmla="*/ 1702114 w 1719046"/>
              <a:gd name="connsiteY1" fmla="*/ 0 h 2588683"/>
              <a:gd name="connsiteX2" fmla="*/ 1719046 w 1719046"/>
              <a:gd name="connsiteY2" fmla="*/ 2190750 h 2588683"/>
              <a:gd name="connsiteX3" fmla="*/ 0 w 1719046"/>
              <a:gd name="connsiteY3" fmla="*/ 2588683 h 2588683"/>
              <a:gd name="connsiteX4" fmla="*/ 0 w 1719046"/>
              <a:gd name="connsiteY4" fmla="*/ 575733 h 258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9046" h="2588683">
                <a:moveTo>
                  <a:pt x="0" y="575733"/>
                </a:moveTo>
                <a:lnTo>
                  <a:pt x="1702114" y="0"/>
                </a:lnTo>
                <a:lnTo>
                  <a:pt x="1719046" y="2190750"/>
                </a:lnTo>
                <a:lnTo>
                  <a:pt x="0" y="2588683"/>
                </a:lnTo>
                <a:lnTo>
                  <a:pt x="0" y="57573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38" name="矩形 237"/>
          <p:cNvSpPr/>
          <p:nvPr/>
        </p:nvSpPr>
        <p:spPr>
          <a:xfrm>
            <a:off x="2143116" y="3143240"/>
            <a:ext cx="252095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4800" dirty="0">
                <a:solidFill>
                  <a:srgbClr val="FF0000"/>
                </a:solidFill>
              </a:rPr>
              <a:t>x</a:t>
            </a:r>
            <a:r>
              <a:rPr lang="en-US" altLang="zh-TW" sz="4800" dirty="0" smtClean="0">
                <a:solidFill>
                  <a:srgbClr val="FF0000"/>
                </a:solidFill>
              </a:rPr>
              <a:t>xx</a:t>
            </a:r>
            <a:r>
              <a:rPr lang="zh-TW" altLang="en-US" sz="4800" dirty="0" smtClean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39" name="矩形 238"/>
          <p:cNvSpPr/>
          <p:nvPr/>
        </p:nvSpPr>
        <p:spPr>
          <a:xfrm>
            <a:off x="2143116" y="5929322"/>
            <a:ext cx="2505075" cy="12366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4800" dirty="0">
                <a:solidFill>
                  <a:srgbClr val="FF0000"/>
                </a:solidFill>
              </a:rPr>
              <a:t>x</a:t>
            </a:r>
            <a:r>
              <a:rPr lang="en-US" altLang="zh-TW" sz="4800" dirty="0" smtClean="0">
                <a:solidFill>
                  <a:srgbClr val="FF0000"/>
                </a:solidFill>
              </a:rPr>
              <a:t>xx</a:t>
            </a:r>
            <a:r>
              <a:rPr lang="zh-TW" altLang="en-US" sz="4800" dirty="0" smtClean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285" name="文字方塊 10"/>
          <p:cNvSpPr txBox="1">
            <a:spLocks noChangeArrowheads="1"/>
          </p:cNvSpPr>
          <p:nvPr/>
        </p:nvSpPr>
        <p:spPr bwMode="auto">
          <a:xfrm>
            <a:off x="5072074" y="3714744"/>
            <a:ext cx="15716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 sz="4800" dirty="0">
                <a:solidFill>
                  <a:srgbClr val="FF0000"/>
                </a:solidFill>
              </a:rPr>
              <a:t>x</a:t>
            </a:r>
            <a:r>
              <a:rPr lang="en-US" altLang="zh-TW" sz="4800" dirty="0" smtClean="0">
                <a:solidFill>
                  <a:srgbClr val="FF0000"/>
                </a:solidFill>
              </a:rPr>
              <a:t>xx</a:t>
            </a:r>
            <a:r>
              <a:rPr lang="zh-TW" altLang="en-US" sz="4800" dirty="0" smtClean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47" name="矩形 4"/>
          <p:cNvSpPr/>
          <p:nvPr/>
        </p:nvSpPr>
        <p:spPr>
          <a:xfrm>
            <a:off x="4930775" y="5399088"/>
            <a:ext cx="1787525" cy="2589212"/>
          </a:xfrm>
          <a:custGeom>
            <a:avLst/>
            <a:gdLst>
              <a:gd name="connsiteX0" fmla="*/ 0 w 1786780"/>
              <a:gd name="connsiteY0" fmla="*/ 0 h 2012950"/>
              <a:gd name="connsiteX1" fmla="*/ 1786780 w 1786780"/>
              <a:gd name="connsiteY1" fmla="*/ 0 h 2012950"/>
              <a:gd name="connsiteX2" fmla="*/ 1786780 w 1786780"/>
              <a:gd name="connsiteY2" fmla="*/ 2012950 h 2012950"/>
              <a:gd name="connsiteX3" fmla="*/ 0 w 1786780"/>
              <a:gd name="connsiteY3" fmla="*/ 2012950 h 2012950"/>
              <a:gd name="connsiteX4" fmla="*/ 0 w 1786780"/>
              <a:gd name="connsiteY4" fmla="*/ 0 h 2012950"/>
              <a:gd name="connsiteX0" fmla="*/ 0 w 1786780"/>
              <a:gd name="connsiteY0" fmla="*/ 575733 h 2588683"/>
              <a:gd name="connsiteX1" fmla="*/ 1702114 w 1786780"/>
              <a:gd name="connsiteY1" fmla="*/ 0 h 2588683"/>
              <a:gd name="connsiteX2" fmla="*/ 1786780 w 1786780"/>
              <a:gd name="connsiteY2" fmla="*/ 2588683 h 2588683"/>
              <a:gd name="connsiteX3" fmla="*/ 0 w 1786780"/>
              <a:gd name="connsiteY3" fmla="*/ 2588683 h 2588683"/>
              <a:gd name="connsiteX4" fmla="*/ 0 w 1786780"/>
              <a:gd name="connsiteY4" fmla="*/ 575733 h 2588683"/>
              <a:gd name="connsiteX0" fmla="*/ 0 w 1812180"/>
              <a:gd name="connsiteY0" fmla="*/ 575733 h 2588683"/>
              <a:gd name="connsiteX1" fmla="*/ 1702114 w 1812180"/>
              <a:gd name="connsiteY1" fmla="*/ 0 h 2588683"/>
              <a:gd name="connsiteX2" fmla="*/ 1812180 w 1812180"/>
              <a:gd name="connsiteY2" fmla="*/ 2182283 h 2588683"/>
              <a:gd name="connsiteX3" fmla="*/ 0 w 1812180"/>
              <a:gd name="connsiteY3" fmla="*/ 2588683 h 2588683"/>
              <a:gd name="connsiteX4" fmla="*/ 0 w 1812180"/>
              <a:gd name="connsiteY4" fmla="*/ 575733 h 2588683"/>
              <a:gd name="connsiteX0" fmla="*/ 0 w 1719046"/>
              <a:gd name="connsiteY0" fmla="*/ 575733 h 2588683"/>
              <a:gd name="connsiteX1" fmla="*/ 1702114 w 1719046"/>
              <a:gd name="connsiteY1" fmla="*/ 0 h 2588683"/>
              <a:gd name="connsiteX2" fmla="*/ 1719046 w 1719046"/>
              <a:gd name="connsiteY2" fmla="*/ 2190750 h 2588683"/>
              <a:gd name="connsiteX3" fmla="*/ 0 w 1719046"/>
              <a:gd name="connsiteY3" fmla="*/ 2588683 h 2588683"/>
              <a:gd name="connsiteX4" fmla="*/ 0 w 1719046"/>
              <a:gd name="connsiteY4" fmla="*/ 575733 h 258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9046" h="2588683">
                <a:moveTo>
                  <a:pt x="0" y="575733"/>
                </a:moveTo>
                <a:lnTo>
                  <a:pt x="1702114" y="0"/>
                </a:lnTo>
                <a:lnTo>
                  <a:pt x="1719046" y="2190750"/>
                </a:lnTo>
                <a:lnTo>
                  <a:pt x="0" y="2588683"/>
                </a:lnTo>
                <a:lnTo>
                  <a:pt x="0" y="57573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87" name="文字方塊 247"/>
          <p:cNvSpPr txBox="1">
            <a:spLocks noChangeArrowheads="1"/>
          </p:cNvSpPr>
          <p:nvPr/>
        </p:nvSpPr>
        <p:spPr bwMode="auto">
          <a:xfrm>
            <a:off x="5178425" y="6000760"/>
            <a:ext cx="16795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 sz="4800" dirty="0">
                <a:solidFill>
                  <a:srgbClr val="FF0000"/>
                </a:solidFill>
              </a:rPr>
              <a:t>x</a:t>
            </a:r>
            <a:r>
              <a:rPr lang="en-US" altLang="zh-TW" sz="4800" dirty="0" smtClean="0">
                <a:solidFill>
                  <a:srgbClr val="FF0000"/>
                </a:solidFill>
              </a:rPr>
              <a:t>xx</a:t>
            </a:r>
            <a:r>
              <a:rPr lang="zh-TW" altLang="en-US" sz="4800" dirty="0" smtClean="0">
                <a:solidFill>
                  <a:srgbClr val="FF0000"/>
                </a:solidFill>
              </a:rPr>
              <a:t>班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49" name="矩形 248"/>
          <p:cNvSpPr/>
          <p:nvPr/>
        </p:nvSpPr>
        <p:spPr>
          <a:xfrm>
            <a:off x="2143116" y="7286644"/>
            <a:ext cx="2503487" cy="11795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TW" sz="2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zh-TW" altLang="en-US" sz="2600" b="1" dirty="0" smtClean="0">
                <a:solidFill>
                  <a:srgbClr val="FF0000"/>
                </a:solidFill>
              </a:rPr>
              <a:t>本校</a:t>
            </a:r>
            <a:r>
              <a:rPr lang="zh-TW" altLang="en-US" sz="2600" b="1" dirty="0">
                <a:solidFill>
                  <a:srgbClr val="FF0000"/>
                </a:solidFill>
              </a:rPr>
              <a:t>教師保留席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73</Words>
  <Application>Microsoft Office PowerPoint</Application>
  <PresentationFormat>如螢幕大小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Arial</vt:lpstr>
      <vt:lpstr>新細明體</vt:lpstr>
      <vt:lpstr>Calibri</vt:lpstr>
      <vt:lpstr>標楷體</vt:lpstr>
      <vt:lpstr>預設簡報設計</vt:lpstr>
      <vt:lpstr>投影片 1</vt:lpstr>
    </vt:vector>
  </TitlesOfParts>
  <Company>個人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電腦教室</dc:creator>
  <cp:lastModifiedBy>James Chiou</cp:lastModifiedBy>
  <cp:revision>21</cp:revision>
  <dcterms:created xsi:type="dcterms:W3CDTF">2008-04-07T05:30:21Z</dcterms:created>
  <dcterms:modified xsi:type="dcterms:W3CDTF">2015-06-11T02:17:31Z</dcterms:modified>
</cp:coreProperties>
</file>