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2"/>
    <p:sldMasterId id="2147483722" r:id="rId3"/>
    <p:sldMasterId id="2147483794" r:id="rId4"/>
    <p:sldMasterId id="2147483878" r:id="rId5"/>
    <p:sldMasterId id="2147483902" r:id="rId6"/>
    <p:sldMasterId id="2147483914" r:id="rId7"/>
    <p:sldMasterId id="2147483931" r:id="rId8"/>
    <p:sldMasterId id="2147483943" r:id="rId9"/>
    <p:sldMasterId id="2147483960" r:id="rId10"/>
    <p:sldMasterId id="2147483973" r:id="rId11"/>
  </p:sldMasterIdLst>
  <p:notesMasterIdLst>
    <p:notesMasterId r:id="rId58"/>
  </p:notesMasterIdLst>
  <p:sldIdLst>
    <p:sldId id="321" r:id="rId12"/>
    <p:sldId id="263" r:id="rId13"/>
    <p:sldId id="339" r:id="rId14"/>
    <p:sldId id="256" r:id="rId15"/>
    <p:sldId id="26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331" r:id="rId26"/>
    <p:sldId id="332" r:id="rId27"/>
    <p:sldId id="291" r:id="rId28"/>
    <p:sldId id="292" r:id="rId29"/>
    <p:sldId id="293" r:id="rId30"/>
    <p:sldId id="334" r:id="rId31"/>
    <p:sldId id="294" r:id="rId32"/>
    <p:sldId id="329" r:id="rId33"/>
    <p:sldId id="295" r:id="rId34"/>
    <p:sldId id="260" r:id="rId35"/>
    <p:sldId id="324" r:id="rId36"/>
    <p:sldId id="323" r:id="rId37"/>
    <p:sldId id="325" r:id="rId38"/>
    <p:sldId id="326" r:id="rId39"/>
    <p:sldId id="335" r:id="rId40"/>
    <p:sldId id="336" r:id="rId41"/>
    <p:sldId id="337" r:id="rId42"/>
    <p:sldId id="338" r:id="rId43"/>
    <p:sldId id="327" r:id="rId44"/>
    <p:sldId id="328" r:id="rId45"/>
    <p:sldId id="333" r:id="rId46"/>
    <p:sldId id="302" r:id="rId47"/>
    <p:sldId id="303" r:id="rId48"/>
    <p:sldId id="311" r:id="rId49"/>
    <p:sldId id="304" r:id="rId50"/>
    <p:sldId id="306" r:id="rId51"/>
    <p:sldId id="307" r:id="rId52"/>
    <p:sldId id="309" r:id="rId53"/>
    <p:sldId id="310" r:id="rId54"/>
    <p:sldId id="312" r:id="rId55"/>
    <p:sldId id="320" r:id="rId56"/>
    <p:sldId id="32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2B73"/>
    <a:srgbClr val="E35F49"/>
    <a:srgbClr val="2A57D4"/>
    <a:srgbClr val="9E0000"/>
    <a:srgbClr val="3D6FA5"/>
    <a:srgbClr val="FBD9E8"/>
    <a:srgbClr val="F6ACCD"/>
    <a:srgbClr val="FF9900"/>
    <a:srgbClr val="F496C1"/>
    <a:srgbClr val="F39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1691" autoAdjust="0"/>
  </p:normalViewPr>
  <p:slideViewPr>
    <p:cSldViewPr>
      <p:cViewPr>
        <p:scale>
          <a:sx n="66" d="100"/>
          <a:sy n="66" d="100"/>
        </p:scale>
        <p:origin x="-25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" Target="../slides/slide24.xml"/><Relationship Id="rId1" Type="http://schemas.openxmlformats.org/officeDocument/2006/relationships/slide" Target="../slides/slide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77AF15ED-F058-4A0B-B979-9880C6062DF0}">
      <dgm:prSet phldrT="[Text]" custT="1"/>
      <dgm:spPr/>
      <dgm:t>
        <a:bodyPr lIns="73152" tIns="274320" rIns="73152"/>
        <a:lstStyle/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空間與設施</a:t>
          </a:r>
          <a:endParaRPr lang="en-US" sz="2600" dirty="0">
            <a:latin typeface="Microsoft JhengHei" pitchFamily="34" charset="-120"/>
            <a:ea typeface="Microsoft JhengHei" pitchFamily="34" charset="-12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  <a:hlinkClick xmlns:r="http://schemas.openxmlformats.org/officeDocument/2006/relationships" r:id="rId1" action="ppaction://hlinksldjump"/>
            </a:rPr>
            <a:t>諮詢服務與利用指導</a:t>
          </a:r>
          <a:endParaRPr lang="en-US" sz="2600" dirty="0">
            <a:latin typeface="Microsoft JhengHei" pitchFamily="34" charset="-120"/>
            <a:ea typeface="Microsoft JhengHei" pitchFamily="34" charset="-12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476E4177-EF8D-419E-AB8A-93E66CC82482}">
      <dgm:prSet phldrT="[Text]" custT="1"/>
      <dgm:spPr/>
      <dgm:t>
        <a:bodyPr lIns="73152" tIns="274320" rIns="73152"/>
        <a:lstStyle/>
        <a:p>
          <a:pPr algn="l"/>
          <a:r>
            <a:rPr lang="zh-TW" altLang="en-US" sz="2600" dirty="0" smtClean="0">
              <a:solidFill>
                <a:schemeClr val="bg1"/>
              </a:solidFill>
              <a:latin typeface="Microsoft JhengHei" pitchFamily="34" charset="-120"/>
              <a:ea typeface="Microsoft JhengHei" pitchFamily="34" charset="-120"/>
            </a:rPr>
            <a:t>圖書與線上資源</a:t>
          </a:r>
          <a:endParaRPr lang="en-US" sz="20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</a:rPr>
            <a:t>電腦設備與網路</a:t>
          </a:r>
          <a:endParaRPr lang="en-US" sz="2600" dirty="0">
            <a:latin typeface="Microsoft JhengHei" pitchFamily="34" charset="-120"/>
            <a:ea typeface="Microsoft JhengHei" pitchFamily="34" charset="-120"/>
          </a:endParaRPr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l"/>
          <a:r>
            <a:rPr lang="zh-TW" altLang="en-US" sz="2600" dirty="0" smtClean="0">
              <a:latin typeface="Microsoft JhengHei" pitchFamily="34" charset="-120"/>
              <a:ea typeface="Microsoft JhengHei" pitchFamily="34" charset="-120"/>
              <a:hlinkClick xmlns:r="http://schemas.openxmlformats.org/officeDocument/2006/relationships" r:id="rId2" action="ppaction://hlinksldjump"/>
            </a:rPr>
            <a:t>自主學習資源</a:t>
          </a:r>
          <a:endParaRPr lang="en-US" sz="2600" dirty="0">
            <a:latin typeface="Microsoft JhengHei" pitchFamily="34" charset="-120"/>
            <a:ea typeface="Microsoft JhengHei" pitchFamily="34" charset="-120"/>
          </a:endParaRPr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n-US"/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D82F44E0-3E3D-4945-B44D-E0989771C1DC}" type="presOf" srcId="{5DF8D196-4D3D-4940-9F32-682169997D7A}" destId="{87B5BDBA-3C7A-41F1-8C33-F13937A84B36}" srcOrd="0" destOrd="0" presId="urn:microsoft.com/office/officeart/2005/8/layout/pList2#1"/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7646E28E-46FE-4619-A40D-8223AB09BDDF}" type="presOf" srcId="{E3B236AA-E864-46E4-BC91-F2D73633FEA4}" destId="{A9D6457D-CBBF-4A28-8C38-C3F75EA43CF1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2E4EDC28-B07B-4C37-B240-91344E6AC168}" type="presOf" srcId="{90C1E242-23BD-452C-B222-DCFA2D4DAE3B}" destId="{CA6E58D0-F06D-4082-9183-0F2955E6C631}" srcOrd="0" destOrd="0" presId="urn:microsoft.com/office/officeart/2005/8/layout/pList2#1"/>
    <dgm:cxn modelId="{6A4F3537-CF94-47D1-ABA7-58AF37683953}" type="presOf" srcId="{77AF15ED-F058-4A0B-B979-9880C6062DF0}" destId="{5284ED54-4761-44DA-8086-D5FD397A1C95}" srcOrd="0" destOrd="0" presId="urn:microsoft.com/office/officeart/2005/8/layout/pList2#1"/>
    <dgm:cxn modelId="{6CF0D760-DBF8-468A-A195-C86CFD4C4AF6}" type="presOf" srcId="{C20F2834-7A4B-463C-ABDE-12FFE93933A3}" destId="{9B706799-997B-4F74-B652-58B58A51EA58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114D0FE8-F9D9-4BD0-9EBB-6F3E7E326AA9}" type="presOf" srcId="{A91F7A1B-DD1E-4B26-839C-2A5EF0A403AD}" destId="{3DB5F289-A8C3-40D5-8393-8636D9BFFD29}" srcOrd="0" destOrd="0" presId="urn:microsoft.com/office/officeart/2005/8/layout/pList2#1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F4BF0727-3CCF-4669-A4BD-891E0BFB8EE4}" type="presOf" srcId="{476E4177-EF8D-419E-AB8A-93E66CC82482}" destId="{2572025E-E8B8-4F94-94D0-DC22D7F762FB}" srcOrd="0" destOrd="0" presId="urn:microsoft.com/office/officeart/2005/8/layout/pList2#1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2EAAFD75-AF37-4B50-A287-9EF102E9E495}" type="presParOf" srcId="{78248EF9-FFBB-4EB0-94C4-16A1D0A1A170}" destId="{CC8831C0-DF59-484B-83B2-A708366B3EB6}" srcOrd="0" destOrd="0" presId="urn:microsoft.com/office/officeart/2005/8/layout/pList2#1"/>
    <dgm:cxn modelId="{0CE73E52-A51A-4C10-8992-7996BA1807E0}" type="presParOf" srcId="{CC8831C0-DF59-484B-83B2-A708366B3EB6}" destId="{2572025E-E8B8-4F94-94D0-DC22D7F762FB}" srcOrd="0" destOrd="0" presId="urn:microsoft.com/office/officeart/2005/8/layout/pList2#1"/>
    <dgm:cxn modelId="{8ECB9AD0-C7CF-4C1E-85A6-5A75A2C93A65}" type="presParOf" srcId="{CC8831C0-DF59-484B-83B2-A708366B3EB6}" destId="{2E2B4276-DB06-4C66-80FF-919CDE10A5FE}" srcOrd="1" destOrd="0" presId="urn:microsoft.com/office/officeart/2005/8/layout/pList2#1"/>
    <dgm:cxn modelId="{DD2108F8-5767-4374-AEC6-71123F2150BC}" type="presParOf" srcId="{CC8831C0-DF59-484B-83B2-A708366B3EB6}" destId="{C43EB61A-2E04-409F-8F87-79F190ED3CE0}" srcOrd="2" destOrd="0" presId="urn:microsoft.com/office/officeart/2005/8/layout/pList2#1"/>
    <dgm:cxn modelId="{28E950C9-757B-4363-9952-94547141B46C}" type="presParOf" srcId="{78248EF9-FFBB-4EB0-94C4-16A1D0A1A170}" destId="{3DB5F289-A8C3-40D5-8393-8636D9BFFD29}" srcOrd="1" destOrd="0" presId="urn:microsoft.com/office/officeart/2005/8/layout/pList2#1"/>
    <dgm:cxn modelId="{EA568BDF-2F77-4A97-B7B3-64BAC2B1A245}" type="presParOf" srcId="{78248EF9-FFBB-4EB0-94C4-16A1D0A1A170}" destId="{0C509E44-86D3-42D8-94FF-9B9788BAB857}" srcOrd="2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3" destOrd="0" presId="urn:microsoft.com/office/officeart/2005/8/layout/pList2#1"/>
    <dgm:cxn modelId="{4135BFAA-D0BA-447A-B014-C8AF0B493813}" type="presParOf" srcId="{78248EF9-FFBB-4EB0-94C4-16A1D0A1A170}" destId="{3617A269-0CD9-4948-9932-FA1AD12DE27E}" srcOrd="4" destOrd="0" presId="urn:microsoft.com/office/officeart/2005/8/layout/pList2#1"/>
    <dgm:cxn modelId="{35644B62-CEB3-4E1C-8E54-06F6FFF4CDF4}" type="presParOf" srcId="{3617A269-0CD9-4948-9932-FA1AD12DE27E}" destId="{5284ED54-4761-44DA-8086-D5FD397A1C95}" srcOrd="0" destOrd="0" presId="urn:microsoft.com/office/officeart/2005/8/layout/pList2#1"/>
    <dgm:cxn modelId="{E6014D90-8E5C-4F62-A1B2-E7BC9921C5AE}" type="presParOf" srcId="{3617A269-0CD9-4948-9932-FA1AD12DE27E}" destId="{9666B65F-B8AB-44AD-8F33-AF566667E781}" srcOrd="1" destOrd="0" presId="urn:microsoft.com/office/officeart/2005/8/layout/pList2#1"/>
    <dgm:cxn modelId="{E3F64436-9A93-445E-9422-B118E769FDCB}" type="presParOf" srcId="{3617A269-0CD9-4948-9932-FA1AD12DE27E}" destId="{41BC1ABA-1F87-4B1E-94EC-41724CD12655}" srcOrd="2" destOrd="0" presId="urn:microsoft.com/office/officeart/2005/8/layout/pList2#1"/>
    <dgm:cxn modelId="{3F41925C-F284-4B48-AB06-93C11AD20C1D}" type="presParOf" srcId="{78248EF9-FFBB-4EB0-94C4-16A1D0A1A170}" destId="{A9D6457D-CBBF-4A28-8C38-C3F75EA43CF1}" srcOrd="5" destOrd="0" presId="urn:microsoft.com/office/officeart/2005/8/layout/pList2#1"/>
    <dgm:cxn modelId="{CE48AF1F-081C-48D9-BCC5-24881243CD1D}" type="presParOf" srcId="{78248EF9-FFBB-4EB0-94C4-16A1D0A1A170}" destId="{CDFA4098-C274-4C84-9513-F0698696D98A}" srcOrd="6" destOrd="0" presId="urn:microsoft.com/office/officeart/2005/8/layout/pList2#1"/>
    <dgm:cxn modelId="{F16D78A1-2D52-4CA6-8799-14964B5E1E1D}" type="presParOf" srcId="{CDFA4098-C274-4C84-9513-F0698696D98A}" destId="{87B5BDBA-3C7A-41F1-8C33-F13937A84B36}" srcOrd="0" destOrd="0" presId="urn:microsoft.com/office/officeart/2005/8/layout/pList2#1"/>
    <dgm:cxn modelId="{4AD916A2-F505-4061-AA3F-CCE585FD5819}" type="presParOf" srcId="{CDFA4098-C274-4C84-9513-F0698696D98A}" destId="{928528D1-DD5F-4687-9BFE-878C43D23D5D}" srcOrd="1" destOrd="0" presId="urn:microsoft.com/office/officeart/2005/8/layout/pList2#1"/>
    <dgm:cxn modelId="{9E24D239-5AFC-4068-88EE-3B66C7B774AE}" type="presParOf" srcId="{CDFA4098-C274-4C84-9513-F0698696D98A}" destId="{D88C7409-AB93-4FE3-A61D-F51EE8A4B008}" srcOrd="2" destOrd="0" presId="urn:microsoft.com/office/officeart/2005/8/layout/pList2#1"/>
    <dgm:cxn modelId="{D16396F8-6D43-42C7-8837-D36E8CD94412}" type="presParOf" srcId="{78248EF9-FFBB-4EB0-94C4-16A1D0A1A170}" destId="{CA6E58D0-F06D-4082-9183-0F2955E6C631}" srcOrd="7" destOrd="0" presId="urn:microsoft.com/office/officeart/2005/8/layout/pList2#1"/>
    <dgm:cxn modelId="{43C31E3B-4290-41C3-8AE9-F98891C8D5D9}" type="presParOf" srcId="{78248EF9-FFBB-4EB0-94C4-16A1D0A1A170}" destId="{8AC8F713-1879-4B70-BB31-C5C195E24471}" srcOrd="8" destOrd="0" presId="urn:microsoft.com/office/officeart/2005/8/layout/pList2#1"/>
    <dgm:cxn modelId="{0CD61CF8-F0B5-4BAF-A625-C7DA6315C09F}" type="presParOf" srcId="{8AC8F713-1879-4B70-BB31-C5C195E24471}" destId="{9B706799-997B-4F74-B652-58B58A51EA58}" srcOrd="0" destOrd="0" presId="urn:microsoft.com/office/officeart/2005/8/layout/pList2#1"/>
    <dgm:cxn modelId="{5AC6560F-68C4-46FE-A491-3CFF3B045368}" type="presParOf" srcId="{8AC8F713-1879-4B70-BB31-C5C195E24471}" destId="{AF8C36F4-A127-4733-8CAC-70994BB842F2}" srcOrd="1" destOrd="0" presId="urn:microsoft.com/office/officeart/2005/8/layout/pList2#1"/>
    <dgm:cxn modelId="{177AF293-275E-4907-B258-2281FD4CCD6D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3973E-E0FD-4508-B305-701ED96B2E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DC6F1F0-7C1F-4EB0-BE7B-2A4260E33497}">
      <dgm:prSet phldrT="[文字]"/>
      <dgm:spPr/>
      <dgm:t>
        <a:bodyPr/>
        <a:lstStyle/>
        <a:p>
          <a:r>
            <a:rPr lang="zh-TW" altLang="en-US" dirty="0" smtClean="0"/>
            <a:t>實體資源</a:t>
          </a:r>
          <a:endParaRPr lang="zh-TW" altLang="en-US" dirty="0"/>
        </a:p>
      </dgm:t>
    </dgm:pt>
    <dgm:pt modelId="{8FCFA166-E016-4DB2-B93E-7E5A08AA17E9}" type="parTrans" cxnId="{25032EAD-DCDF-4E83-9899-C8CD61ACABC4}">
      <dgm:prSet/>
      <dgm:spPr/>
      <dgm:t>
        <a:bodyPr/>
        <a:lstStyle/>
        <a:p>
          <a:endParaRPr lang="zh-TW" altLang="en-US"/>
        </a:p>
      </dgm:t>
    </dgm:pt>
    <dgm:pt modelId="{E68864A4-9A19-4D7F-BB3C-87A1D5946E03}" type="sibTrans" cxnId="{25032EAD-DCDF-4E83-9899-C8CD61ACABC4}">
      <dgm:prSet/>
      <dgm:spPr/>
      <dgm:t>
        <a:bodyPr/>
        <a:lstStyle/>
        <a:p>
          <a:endParaRPr lang="zh-TW" altLang="en-US"/>
        </a:p>
      </dgm:t>
    </dgm:pt>
    <dgm:pt modelId="{D535A9BC-010F-48EB-AF22-C2B634C95C3B}">
      <dgm:prSet phldrT="[文字]" custT="1"/>
      <dgm:spPr/>
      <dgm:t>
        <a:bodyPr/>
        <a:lstStyle/>
        <a:p>
          <a:r>
            <a:rPr lang="zh-TW" altLang="en-US" sz="2400" dirty="0" smtClean="0"/>
            <a:t>專書古籍統計資料</a:t>
          </a:r>
          <a:endParaRPr lang="zh-TW" altLang="en-US" sz="2400" dirty="0"/>
        </a:p>
      </dgm:t>
    </dgm:pt>
    <dgm:pt modelId="{66F3D8D3-AA62-41F6-B6A8-6804E8304CB6}" type="parTrans" cxnId="{A5D1B161-6C7C-4DED-9D1D-7B48E2E1A52A}">
      <dgm:prSet/>
      <dgm:spPr/>
      <dgm:t>
        <a:bodyPr/>
        <a:lstStyle/>
        <a:p>
          <a:endParaRPr lang="zh-TW" altLang="en-US"/>
        </a:p>
      </dgm:t>
    </dgm:pt>
    <dgm:pt modelId="{7CF8B1AF-F99E-453D-9AC5-5047EBF8A613}" type="sibTrans" cxnId="{A5D1B161-6C7C-4DED-9D1D-7B48E2E1A52A}">
      <dgm:prSet/>
      <dgm:spPr/>
      <dgm:t>
        <a:bodyPr/>
        <a:lstStyle/>
        <a:p>
          <a:endParaRPr lang="zh-TW" altLang="en-US"/>
        </a:p>
      </dgm:t>
    </dgm:pt>
    <dgm:pt modelId="{93053A87-174C-40CF-90BB-1140F76832AD}">
      <dgm:prSet phldrT="[文字]"/>
      <dgm:spPr/>
      <dgm:t>
        <a:bodyPr/>
        <a:lstStyle/>
        <a:p>
          <a:r>
            <a:rPr lang="zh-TW" altLang="en-US" dirty="0" smtClean="0"/>
            <a:t>網路資源</a:t>
          </a:r>
          <a:endParaRPr lang="zh-TW" altLang="en-US" dirty="0"/>
        </a:p>
      </dgm:t>
    </dgm:pt>
    <dgm:pt modelId="{932BB826-3EED-4F0C-885F-E3ABBFE141EB}" type="parTrans" cxnId="{51641605-3A25-4195-A7B8-0C338BE13D11}">
      <dgm:prSet/>
      <dgm:spPr/>
      <dgm:t>
        <a:bodyPr/>
        <a:lstStyle/>
        <a:p>
          <a:endParaRPr lang="zh-TW" altLang="en-US"/>
        </a:p>
      </dgm:t>
    </dgm:pt>
    <dgm:pt modelId="{9B5EBB00-4A9D-46B8-B1E0-D5368C458D20}" type="sibTrans" cxnId="{51641605-3A25-4195-A7B8-0C338BE13D11}">
      <dgm:prSet/>
      <dgm:spPr/>
      <dgm:t>
        <a:bodyPr/>
        <a:lstStyle/>
        <a:p>
          <a:endParaRPr lang="zh-TW" altLang="en-US"/>
        </a:p>
      </dgm:t>
    </dgm:pt>
    <dgm:pt modelId="{FA1F2423-D54D-473E-A31A-DE1EA81858B0}">
      <dgm:prSet phldrT="[文字]" custT="1"/>
      <dgm:spPr/>
      <dgm:t>
        <a:bodyPr/>
        <a:lstStyle/>
        <a:p>
          <a:r>
            <a:rPr lang="zh-TW" altLang="en-US" sz="2000" dirty="0" smtClean="0"/>
            <a:t>中學生網站</a:t>
          </a:r>
          <a:endParaRPr lang="zh-TW" altLang="en-US" sz="2000" dirty="0"/>
        </a:p>
      </dgm:t>
    </dgm:pt>
    <dgm:pt modelId="{D9B90AAA-E918-46F6-B522-E8369C3A353F}" type="parTrans" cxnId="{BADAA8D3-8444-48E1-9784-7C1EB6BD8B44}">
      <dgm:prSet/>
      <dgm:spPr/>
      <dgm:t>
        <a:bodyPr/>
        <a:lstStyle/>
        <a:p>
          <a:endParaRPr lang="zh-TW" altLang="en-US"/>
        </a:p>
      </dgm:t>
    </dgm:pt>
    <dgm:pt modelId="{F70BA8FB-D638-437A-BAC4-B586AE6CFA35}" type="sibTrans" cxnId="{BADAA8D3-8444-48E1-9784-7C1EB6BD8B44}">
      <dgm:prSet/>
      <dgm:spPr/>
      <dgm:t>
        <a:bodyPr/>
        <a:lstStyle/>
        <a:p>
          <a:endParaRPr lang="zh-TW" altLang="en-US"/>
        </a:p>
      </dgm:t>
    </dgm:pt>
    <dgm:pt modelId="{0DFE933D-D663-4A80-B3A3-45FCB33B9B6F}">
      <dgm:prSet phldrT="[文字]" custT="1"/>
      <dgm:spPr/>
      <dgm:t>
        <a:bodyPr/>
        <a:lstStyle/>
        <a:p>
          <a:r>
            <a:rPr lang="zh-TW" altLang="en-US" sz="2400" dirty="0" smtClean="0"/>
            <a:t>期刊論文</a:t>
          </a:r>
          <a:endParaRPr lang="zh-TW" altLang="en-US" sz="2400" dirty="0"/>
        </a:p>
      </dgm:t>
    </dgm:pt>
    <dgm:pt modelId="{B931E9C5-A2BE-461A-8D72-32A144CB0995}" type="parTrans" cxnId="{EA51DDA4-0A5E-4762-ABF9-60142D1CE767}">
      <dgm:prSet/>
      <dgm:spPr/>
      <dgm:t>
        <a:bodyPr/>
        <a:lstStyle/>
        <a:p>
          <a:endParaRPr lang="zh-TW" altLang="en-US"/>
        </a:p>
      </dgm:t>
    </dgm:pt>
    <dgm:pt modelId="{772A9844-31BE-46D9-857C-B67192536048}" type="sibTrans" cxnId="{EA51DDA4-0A5E-4762-ABF9-60142D1CE767}">
      <dgm:prSet/>
      <dgm:spPr/>
      <dgm:t>
        <a:bodyPr/>
        <a:lstStyle/>
        <a:p>
          <a:endParaRPr lang="zh-TW" altLang="en-US"/>
        </a:p>
      </dgm:t>
    </dgm:pt>
    <dgm:pt modelId="{9B3DC677-0553-4441-AC83-6AC82B3A3232}">
      <dgm:prSet phldrT="[文字]"/>
      <dgm:spPr/>
      <dgm:t>
        <a:bodyPr/>
        <a:lstStyle/>
        <a:p>
          <a:r>
            <a:rPr lang="zh-TW" altLang="en-US" sz="1500" dirty="0" smtClean="0"/>
            <a:t>國立公共資訊圖書館數位典藏</a:t>
          </a:r>
          <a:endParaRPr lang="zh-TW" altLang="en-US" sz="1500" dirty="0"/>
        </a:p>
      </dgm:t>
    </dgm:pt>
    <dgm:pt modelId="{7CA9BFF0-C238-40B6-BFFE-9D020E19D929}" type="parTrans" cxnId="{352FE816-4883-4616-8FC8-5B91D6F5671F}">
      <dgm:prSet/>
      <dgm:spPr/>
      <dgm:t>
        <a:bodyPr/>
        <a:lstStyle/>
        <a:p>
          <a:endParaRPr lang="zh-TW" altLang="en-US"/>
        </a:p>
      </dgm:t>
    </dgm:pt>
    <dgm:pt modelId="{E3F5D61F-876C-4B34-A801-A74CFFC6CBFE}" type="sibTrans" cxnId="{352FE816-4883-4616-8FC8-5B91D6F5671F}">
      <dgm:prSet/>
      <dgm:spPr/>
      <dgm:t>
        <a:bodyPr/>
        <a:lstStyle/>
        <a:p>
          <a:endParaRPr lang="zh-TW" altLang="en-US"/>
        </a:p>
      </dgm:t>
    </dgm:pt>
    <dgm:pt modelId="{6825FE59-F224-4F4A-8C15-32AAD0533270}">
      <dgm:prSet phldrT="[文字]"/>
      <dgm:spPr/>
      <dgm:t>
        <a:bodyPr/>
        <a:lstStyle/>
        <a:p>
          <a:r>
            <a:rPr lang="zh-TW" altLang="en-US" sz="1500" dirty="0" smtClean="0"/>
            <a:t>國立臺灣圖書館臺灣學研究中心</a:t>
          </a:r>
          <a:endParaRPr lang="zh-TW" altLang="en-US" sz="1500" dirty="0"/>
        </a:p>
      </dgm:t>
    </dgm:pt>
    <dgm:pt modelId="{E939F095-BA82-47AD-9B0E-58BD58A01FE9}" type="parTrans" cxnId="{4C1FAC55-F705-4D63-BDD9-DD0239AADD04}">
      <dgm:prSet/>
      <dgm:spPr/>
      <dgm:t>
        <a:bodyPr/>
        <a:lstStyle/>
        <a:p>
          <a:endParaRPr lang="zh-TW" altLang="en-US"/>
        </a:p>
      </dgm:t>
    </dgm:pt>
    <dgm:pt modelId="{A75EF5B2-B935-4A7F-9D6C-9FE1BD1982BA}" type="sibTrans" cxnId="{4C1FAC55-F705-4D63-BDD9-DD0239AADD04}">
      <dgm:prSet/>
      <dgm:spPr/>
      <dgm:t>
        <a:bodyPr/>
        <a:lstStyle/>
        <a:p>
          <a:endParaRPr lang="zh-TW" altLang="en-US"/>
        </a:p>
      </dgm:t>
    </dgm:pt>
    <dgm:pt modelId="{2916AD57-438B-4CA0-A6FF-36539D743C29}">
      <dgm:prSet phldrT="[文字]"/>
      <dgm:spPr/>
      <dgm:t>
        <a:bodyPr/>
        <a:lstStyle/>
        <a:p>
          <a:r>
            <a:rPr lang="zh-TW" altLang="en-US" sz="1500" dirty="0" smtClean="0"/>
            <a:t>國家圖書館古籍與特藏文獻資源</a:t>
          </a:r>
          <a:endParaRPr lang="zh-TW" altLang="en-US" sz="1500" dirty="0"/>
        </a:p>
      </dgm:t>
    </dgm:pt>
    <dgm:pt modelId="{7953BC01-5777-48D2-A08E-4E55461DE5E4}" type="parTrans" cxnId="{AADDFBEC-D0F0-4478-A756-A8492590CA48}">
      <dgm:prSet/>
      <dgm:spPr/>
      <dgm:t>
        <a:bodyPr/>
        <a:lstStyle/>
        <a:p>
          <a:endParaRPr lang="zh-TW" altLang="en-US"/>
        </a:p>
      </dgm:t>
    </dgm:pt>
    <dgm:pt modelId="{0D720466-2C08-49D6-B4CE-16B2E9D8F777}" type="sibTrans" cxnId="{AADDFBEC-D0F0-4478-A756-A8492590CA48}">
      <dgm:prSet/>
      <dgm:spPr/>
      <dgm:t>
        <a:bodyPr/>
        <a:lstStyle/>
        <a:p>
          <a:endParaRPr lang="zh-TW" altLang="en-US"/>
        </a:p>
      </dgm:t>
    </dgm:pt>
    <dgm:pt modelId="{03608164-CE26-442F-B7CD-5B649254A096}">
      <dgm:prSet phldrT="[文字]"/>
      <dgm:spPr/>
      <dgm:t>
        <a:bodyPr/>
        <a:lstStyle/>
        <a:p>
          <a:r>
            <a:rPr lang="zh-TW" altLang="en-US" sz="1500" dirty="0" smtClean="0"/>
            <a:t>臺灣期刊論文索引系統</a:t>
          </a:r>
          <a:endParaRPr lang="zh-TW" altLang="en-US" sz="1500" dirty="0"/>
        </a:p>
      </dgm:t>
    </dgm:pt>
    <dgm:pt modelId="{F0B4EC00-18C1-4855-9D1A-817E08677033}" type="parTrans" cxnId="{42E29934-FF87-45C8-B203-70D6AADB74BE}">
      <dgm:prSet/>
      <dgm:spPr/>
      <dgm:t>
        <a:bodyPr/>
        <a:lstStyle/>
        <a:p>
          <a:endParaRPr lang="zh-TW" altLang="en-US"/>
        </a:p>
      </dgm:t>
    </dgm:pt>
    <dgm:pt modelId="{2F1C9F0A-B575-4E9F-9131-133016822704}" type="sibTrans" cxnId="{42E29934-FF87-45C8-B203-70D6AADB74BE}">
      <dgm:prSet/>
      <dgm:spPr/>
      <dgm:t>
        <a:bodyPr/>
        <a:lstStyle/>
        <a:p>
          <a:endParaRPr lang="zh-TW" altLang="en-US"/>
        </a:p>
      </dgm:t>
    </dgm:pt>
    <dgm:pt modelId="{66F8C6C9-3F89-4710-ACE6-54A413458369}">
      <dgm:prSet phldrT="[文字]"/>
      <dgm:spPr/>
      <dgm:t>
        <a:bodyPr/>
        <a:lstStyle/>
        <a:p>
          <a:r>
            <a:rPr lang="zh-TW" altLang="en-US" sz="1500" dirty="0" smtClean="0"/>
            <a:t>臺灣博碩士論文知識加值系統</a:t>
          </a:r>
          <a:endParaRPr lang="zh-TW" altLang="en-US" sz="1500" dirty="0"/>
        </a:p>
      </dgm:t>
    </dgm:pt>
    <dgm:pt modelId="{F49AC86C-78D3-46A1-B49A-9759410AAB95}" type="parTrans" cxnId="{C7E4DB3F-A94A-4691-B5C6-621540C5D487}">
      <dgm:prSet/>
      <dgm:spPr/>
      <dgm:t>
        <a:bodyPr/>
        <a:lstStyle/>
        <a:p>
          <a:endParaRPr lang="zh-TW" altLang="en-US"/>
        </a:p>
      </dgm:t>
    </dgm:pt>
    <dgm:pt modelId="{D0238596-3693-45BB-98C2-67D7A4219105}" type="sibTrans" cxnId="{C7E4DB3F-A94A-4691-B5C6-621540C5D487}">
      <dgm:prSet/>
      <dgm:spPr/>
      <dgm:t>
        <a:bodyPr/>
        <a:lstStyle/>
        <a:p>
          <a:endParaRPr lang="zh-TW" altLang="en-US"/>
        </a:p>
      </dgm:t>
    </dgm:pt>
    <dgm:pt modelId="{7D7ABB38-2DB7-4963-BF33-81498A9F6C11}">
      <dgm:prSet phldrT="[文字]" custT="1"/>
      <dgm:spPr/>
      <dgm:t>
        <a:bodyPr/>
        <a:lstStyle/>
        <a:p>
          <a:r>
            <a:rPr lang="zh-TW" altLang="en-US" sz="2000" dirty="0" smtClean="0"/>
            <a:t>各群科中心網站</a:t>
          </a:r>
          <a:endParaRPr lang="zh-TW" altLang="en-US" sz="2000" dirty="0"/>
        </a:p>
      </dgm:t>
    </dgm:pt>
    <dgm:pt modelId="{A47327C3-5915-44C5-A77E-6C5167646591}" type="parTrans" cxnId="{7ABA06C2-8B6D-4240-9FB7-E34DCE7EE3E1}">
      <dgm:prSet/>
      <dgm:spPr/>
      <dgm:t>
        <a:bodyPr/>
        <a:lstStyle/>
        <a:p>
          <a:endParaRPr lang="zh-TW" altLang="en-US"/>
        </a:p>
      </dgm:t>
    </dgm:pt>
    <dgm:pt modelId="{DC22DE6F-96F9-414E-B752-769FE5063AE7}" type="sibTrans" cxnId="{7ABA06C2-8B6D-4240-9FB7-E34DCE7EE3E1}">
      <dgm:prSet/>
      <dgm:spPr/>
      <dgm:t>
        <a:bodyPr/>
        <a:lstStyle/>
        <a:p>
          <a:endParaRPr lang="zh-TW" altLang="en-US"/>
        </a:p>
      </dgm:t>
    </dgm:pt>
    <dgm:pt modelId="{D049B0A6-3657-4EB7-A371-5EBF4E0AD4CD}">
      <dgm:prSet phldrT="[文字]" custT="1"/>
      <dgm:spPr/>
      <dgm:t>
        <a:bodyPr/>
        <a:lstStyle/>
        <a:p>
          <a:r>
            <a:rPr lang="zh-TW" altLang="en-US" sz="2000" dirty="0" smtClean="0"/>
            <a:t>國立公共資訊圖書館電子資料庫</a:t>
          </a:r>
          <a:endParaRPr lang="zh-TW" altLang="en-US" sz="2000" dirty="0"/>
        </a:p>
      </dgm:t>
    </dgm:pt>
    <dgm:pt modelId="{6A3B64A9-AA19-45CB-BD4C-86159A6250CD}" type="parTrans" cxnId="{AE6A818F-C454-4962-BB0D-9D380FCBFCE8}">
      <dgm:prSet/>
      <dgm:spPr/>
      <dgm:t>
        <a:bodyPr/>
        <a:lstStyle/>
        <a:p>
          <a:endParaRPr lang="zh-TW" altLang="en-US"/>
        </a:p>
      </dgm:t>
    </dgm:pt>
    <dgm:pt modelId="{60220502-E486-424C-A55C-F373940B3F6E}" type="sibTrans" cxnId="{AE6A818F-C454-4962-BB0D-9D380FCBFCE8}">
      <dgm:prSet/>
      <dgm:spPr/>
      <dgm:t>
        <a:bodyPr/>
        <a:lstStyle/>
        <a:p>
          <a:endParaRPr lang="zh-TW" altLang="en-US"/>
        </a:p>
      </dgm:t>
    </dgm:pt>
    <dgm:pt modelId="{4958BC6B-761A-46B0-BBE2-653BE26C9B4D}">
      <dgm:prSet phldrT="[文字]" custT="1"/>
      <dgm:spPr/>
      <dgm:t>
        <a:bodyPr/>
        <a:lstStyle/>
        <a:p>
          <a:r>
            <a:rPr lang="en-US" altLang="en-US" sz="2000" dirty="0" smtClean="0"/>
            <a:t>Google</a:t>
          </a:r>
          <a:r>
            <a:rPr lang="zh-TW" altLang="en-US" sz="2000" dirty="0" smtClean="0"/>
            <a:t>學術搜尋</a:t>
          </a:r>
          <a:endParaRPr lang="zh-TW" altLang="en-US" sz="2000" dirty="0"/>
        </a:p>
      </dgm:t>
    </dgm:pt>
    <dgm:pt modelId="{13E54275-1767-4870-AF86-8C751558320A}" type="parTrans" cxnId="{8232C5AA-9BF9-4D17-8657-61078A10F2F9}">
      <dgm:prSet/>
      <dgm:spPr/>
      <dgm:t>
        <a:bodyPr/>
        <a:lstStyle/>
        <a:p>
          <a:endParaRPr lang="zh-TW" altLang="en-US"/>
        </a:p>
      </dgm:t>
    </dgm:pt>
    <dgm:pt modelId="{5A638555-AAB5-4937-8E24-35E684954441}" type="sibTrans" cxnId="{8232C5AA-9BF9-4D17-8657-61078A10F2F9}">
      <dgm:prSet/>
      <dgm:spPr/>
      <dgm:t>
        <a:bodyPr/>
        <a:lstStyle/>
        <a:p>
          <a:endParaRPr lang="zh-TW" altLang="en-US"/>
        </a:p>
      </dgm:t>
    </dgm:pt>
    <dgm:pt modelId="{27D1FFEC-1DE1-424C-B54D-6DE6A9345991}" type="pres">
      <dgm:prSet presAssocID="{C863973E-E0FD-4508-B305-701ED96B2E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9BA5D12-1F7A-44CE-B4CB-8EB054F9D1DE}" type="pres">
      <dgm:prSet presAssocID="{FDC6F1F0-7C1F-4EB0-BE7B-2A4260E33497}" presName="linNode" presStyleCnt="0"/>
      <dgm:spPr/>
    </dgm:pt>
    <dgm:pt modelId="{E3E113F8-75EF-4E1C-98A3-56FBA83DA5B4}" type="pres">
      <dgm:prSet presAssocID="{FDC6F1F0-7C1F-4EB0-BE7B-2A4260E33497}" presName="parentText" presStyleLbl="node1" presStyleIdx="0" presStyleCnt="2" custScaleX="53092" custScaleY="6264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11E633-1F90-4E7B-8ABB-571F65E6B0D9}" type="pres">
      <dgm:prSet presAssocID="{FDC6F1F0-7C1F-4EB0-BE7B-2A4260E33497}" presName="descendantText" presStyleLbl="alignAccFollowNode1" presStyleIdx="0" presStyleCnt="2" custScaleY="706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70D3DF-3869-4737-A283-161B5D1D0470}" type="pres">
      <dgm:prSet presAssocID="{E68864A4-9A19-4D7F-BB3C-87A1D5946E03}" presName="sp" presStyleCnt="0"/>
      <dgm:spPr/>
    </dgm:pt>
    <dgm:pt modelId="{1745725B-1D4C-41BD-ADF1-F567F5DE6EA0}" type="pres">
      <dgm:prSet presAssocID="{93053A87-174C-40CF-90BB-1140F76832AD}" presName="linNode" presStyleCnt="0"/>
      <dgm:spPr/>
    </dgm:pt>
    <dgm:pt modelId="{0E5EA781-F06F-4C9E-9730-2A88CEE8F26C}" type="pres">
      <dgm:prSet presAssocID="{93053A87-174C-40CF-90BB-1140F76832AD}" presName="parentText" presStyleLbl="node1" presStyleIdx="1" presStyleCnt="2" custScaleX="53092" custScaleY="4403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EE4204-406B-4619-BAF1-1008EBC9BD9B}" type="pres">
      <dgm:prSet presAssocID="{93053A87-174C-40CF-90BB-1140F76832AD}" presName="descendantText" presStyleLbl="alignAccFollowNode1" presStyleIdx="1" presStyleCnt="2" custScaleY="496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513B6E-B45B-44E1-8F63-4BA40922DC86}" type="presOf" srcId="{FDC6F1F0-7C1F-4EB0-BE7B-2A4260E33497}" destId="{E3E113F8-75EF-4E1C-98A3-56FBA83DA5B4}" srcOrd="0" destOrd="0" presId="urn:microsoft.com/office/officeart/2005/8/layout/vList5"/>
    <dgm:cxn modelId="{73790DD6-F213-4D39-B094-A82DFF83D91A}" type="presOf" srcId="{93053A87-174C-40CF-90BB-1140F76832AD}" destId="{0E5EA781-F06F-4C9E-9730-2A88CEE8F26C}" srcOrd="0" destOrd="0" presId="urn:microsoft.com/office/officeart/2005/8/layout/vList5"/>
    <dgm:cxn modelId="{352FE816-4883-4616-8FC8-5B91D6F5671F}" srcId="{FDC6F1F0-7C1F-4EB0-BE7B-2A4260E33497}" destId="{9B3DC677-0553-4441-AC83-6AC82B3A3232}" srcOrd="1" destOrd="0" parTransId="{7CA9BFF0-C238-40B6-BFFE-9D020E19D929}" sibTransId="{E3F5D61F-876C-4B34-A801-A74CFFC6CBFE}"/>
    <dgm:cxn modelId="{8232C5AA-9BF9-4D17-8657-61078A10F2F9}" srcId="{93053A87-174C-40CF-90BB-1140F76832AD}" destId="{4958BC6B-761A-46B0-BBE2-653BE26C9B4D}" srcOrd="3" destOrd="0" parTransId="{13E54275-1767-4870-AF86-8C751558320A}" sibTransId="{5A638555-AAB5-4937-8E24-35E684954441}"/>
    <dgm:cxn modelId="{25032EAD-DCDF-4E83-9899-C8CD61ACABC4}" srcId="{C863973E-E0FD-4508-B305-701ED96B2EF4}" destId="{FDC6F1F0-7C1F-4EB0-BE7B-2A4260E33497}" srcOrd="0" destOrd="0" parTransId="{8FCFA166-E016-4DB2-B93E-7E5A08AA17E9}" sibTransId="{E68864A4-9A19-4D7F-BB3C-87A1D5946E03}"/>
    <dgm:cxn modelId="{3A410813-1660-45D2-BCBD-B8F1F2813174}" type="presOf" srcId="{C863973E-E0FD-4508-B305-701ED96B2EF4}" destId="{27D1FFEC-1DE1-424C-B54D-6DE6A9345991}" srcOrd="0" destOrd="0" presId="urn:microsoft.com/office/officeart/2005/8/layout/vList5"/>
    <dgm:cxn modelId="{51641605-3A25-4195-A7B8-0C338BE13D11}" srcId="{C863973E-E0FD-4508-B305-701ED96B2EF4}" destId="{93053A87-174C-40CF-90BB-1140F76832AD}" srcOrd="1" destOrd="0" parTransId="{932BB826-3EED-4F0C-885F-E3ABBFE141EB}" sibTransId="{9B5EBB00-4A9D-46B8-B1E0-D5368C458D20}"/>
    <dgm:cxn modelId="{737BDEF5-1965-4747-8B73-0A35B7BFC204}" type="presOf" srcId="{4958BC6B-761A-46B0-BBE2-653BE26C9B4D}" destId="{62EE4204-406B-4619-BAF1-1008EBC9BD9B}" srcOrd="0" destOrd="3" presId="urn:microsoft.com/office/officeart/2005/8/layout/vList5"/>
    <dgm:cxn modelId="{7073E0AB-C093-41FE-83CD-11A67897DEF7}" type="presOf" srcId="{7D7ABB38-2DB7-4963-BF33-81498A9F6C11}" destId="{62EE4204-406B-4619-BAF1-1008EBC9BD9B}" srcOrd="0" destOrd="1" presId="urn:microsoft.com/office/officeart/2005/8/layout/vList5"/>
    <dgm:cxn modelId="{C7E4DB3F-A94A-4691-B5C6-621540C5D487}" srcId="{FDC6F1F0-7C1F-4EB0-BE7B-2A4260E33497}" destId="{66F8C6C9-3F89-4710-ACE6-54A413458369}" srcOrd="6" destOrd="0" parTransId="{F49AC86C-78D3-46A1-B49A-9759410AAB95}" sibTransId="{D0238596-3693-45BB-98C2-67D7A4219105}"/>
    <dgm:cxn modelId="{EA51DDA4-0A5E-4762-ABF9-60142D1CE767}" srcId="{FDC6F1F0-7C1F-4EB0-BE7B-2A4260E33497}" destId="{0DFE933D-D663-4A80-B3A3-45FCB33B9B6F}" srcOrd="4" destOrd="0" parTransId="{B931E9C5-A2BE-461A-8D72-32A144CB0995}" sibTransId="{772A9844-31BE-46D9-857C-B67192536048}"/>
    <dgm:cxn modelId="{765CDB31-3F2F-4C56-B21F-6A5F96D0499A}" type="presOf" srcId="{6825FE59-F224-4F4A-8C15-32AAD0533270}" destId="{8011E633-1F90-4E7B-8ABB-571F65E6B0D9}" srcOrd="0" destOrd="2" presId="urn:microsoft.com/office/officeart/2005/8/layout/vList5"/>
    <dgm:cxn modelId="{63C812B6-9A20-4DD6-A0EA-5C31D9CAE4DD}" type="presOf" srcId="{66F8C6C9-3F89-4710-ACE6-54A413458369}" destId="{8011E633-1F90-4E7B-8ABB-571F65E6B0D9}" srcOrd="0" destOrd="6" presId="urn:microsoft.com/office/officeart/2005/8/layout/vList5"/>
    <dgm:cxn modelId="{4C1FAC55-F705-4D63-BDD9-DD0239AADD04}" srcId="{FDC6F1F0-7C1F-4EB0-BE7B-2A4260E33497}" destId="{6825FE59-F224-4F4A-8C15-32AAD0533270}" srcOrd="2" destOrd="0" parTransId="{E939F095-BA82-47AD-9B0E-58BD58A01FE9}" sibTransId="{A75EF5B2-B935-4A7F-9D6C-9FE1BD1982BA}"/>
    <dgm:cxn modelId="{AADDFBEC-D0F0-4478-A756-A8492590CA48}" srcId="{FDC6F1F0-7C1F-4EB0-BE7B-2A4260E33497}" destId="{2916AD57-438B-4CA0-A6FF-36539D743C29}" srcOrd="3" destOrd="0" parTransId="{7953BC01-5777-48D2-A08E-4E55461DE5E4}" sibTransId="{0D720466-2C08-49D6-B4CE-16B2E9D8F777}"/>
    <dgm:cxn modelId="{BD758B15-AE8D-49F1-84BF-199384FB3DB3}" type="presOf" srcId="{2916AD57-438B-4CA0-A6FF-36539D743C29}" destId="{8011E633-1F90-4E7B-8ABB-571F65E6B0D9}" srcOrd="0" destOrd="3" presId="urn:microsoft.com/office/officeart/2005/8/layout/vList5"/>
    <dgm:cxn modelId="{BADAA8D3-8444-48E1-9784-7C1EB6BD8B44}" srcId="{93053A87-174C-40CF-90BB-1140F76832AD}" destId="{FA1F2423-D54D-473E-A31A-DE1EA81858B0}" srcOrd="0" destOrd="0" parTransId="{D9B90AAA-E918-46F6-B522-E8369C3A353F}" sibTransId="{F70BA8FB-D638-437A-BAC4-B586AE6CFA35}"/>
    <dgm:cxn modelId="{A5D1B161-6C7C-4DED-9D1D-7B48E2E1A52A}" srcId="{FDC6F1F0-7C1F-4EB0-BE7B-2A4260E33497}" destId="{D535A9BC-010F-48EB-AF22-C2B634C95C3B}" srcOrd="0" destOrd="0" parTransId="{66F3D8D3-AA62-41F6-B6A8-6804E8304CB6}" sibTransId="{7CF8B1AF-F99E-453D-9AC5-5047EBF8A613}"/>
    <dgm:cxn modelId="{CA442DDD-78AD-4E2E-B2D2-40D816C73333}" type="presOf" srcId="{9B3DC677-0553-4441-AC83-6AC82B3A3232}" destId="{8011E633-1F90-4E7B-8ABB-571F65E6B0D9}" srcOrd="0" destOrd="1" presId="urn:microsoft.com/office/officeart/2005/8/layout/vList5"/>
    <dgm:cxn modelId="{AE6A818F-C454-4962-BB0D-9D380FCBFCE8}" srcId="{93053A87-174C-40CF-90BB-1140F76832AD}" destId="{D049B0A6-3657-4EB7-A371-5EBF4E0AD4CD}" srcOrd="2" destOrd="0" parTransId="{6A3B64A9-AA19-45CB-BD4C-86159A6250CD}" sibTransId="{60220502-E486-424C-A55C-F373940B3F6E}"/>
    <dgm:cxn modelId="{0A715ABC-D106-4963-B661-E2E6B184E079}" type="presOf" srcId="{0DFE933D-D663-4A80-B3A3-45FCB33B9B6F}" destId="{8011E633-1F90-4E7B-8ABB-571F65E6B0D9}" srcOrd="0" destOrd="4" presId="urn:microsoft.com/office/officeart/2005/8/layout/vList5"/>
    <dgm:cxn modelId="{42E29934-FF87-45C8-B203-70D6AADB74BE}" srcId="{FDC6F1F0-7C1F-4EB0-BE7B-2A4260E33497}" destId="{03608164-CE26-442F-B7CD-5B649254A096}" srcOrd="5" destOrd="0" parTransId="{F0B4EC00-18C1-4855-9D1A-817E08677033}" sibTransId="{2F1C9F0A-B575-4E9F-9131-133016822704}"/>
    <dgm:cxn modelId="{7ABA06C2-8B6D-4240-9FB7-E34DCE7EE3E1}" srcId="{93053A87-174C-40CF-90BB-1140F76832AD}" destId="{7D7ABB38-2DB7-4963-BF33-81498A9F6C11}" srcOrd="1" destOrd="0" parTransId="{A47327C3-5915-44C5-A77E-6C5167646591}" sibTransId="{DC22DE6F-96F9-414E-B752-769FE5063AE7}"/>
    <dgm:cxn modelId="{6E44AA52-98C7-4F79-89B4-91882E26433E}" type="presOf" srcId="{03608164-CE26-442F-B7CD-5B649254A096}" destId="{8011E633-1F90-4E7B-8ABB-571F65E6B0D9}" srcOrd="0" destOrd="5" presId="urn:microsoft.com/office/officeart/2005/8/layout/vList5"/>
    <dgm:cxn modelId="{0B6D2C4F-8F8D-4CCB-B077-84B2AFDE4564}" type="presOf" srcId="{D049B0A6-3657-4EB7-A371-5EBF4E0AD4CD}" destId="{62EE4204-406B-4619-BAF1-1008EBC9BD9B}" srcOrd="0" destOrd="2" presId="urn:microsoft.com/office/officeart/2005/8/layout/vList5"/>
    <dgm:cxn modelId="{62C0E682-4CC1-457C-B6AD-738065BED8E9}" type="presOf" srcId="{FA1F2423-D54D-473E-A31A-DE1EA81858B0}" destId="{62EE4204-406B-4619-BAF1-1008EBC9BD9B}" srcOrd="0" destOrd="0" presId="urn:microsoft.com/office/officeart/2005/8/layout/vList5"/>
    <dgm:cxn modelId="{AFB90191-EEAE-4F65-8A28-614CC1AF81C8}" type="presOf" srcId="{D535A9BC-010F-48EB-AF22-C2B634C95C3B}" destId="{8011E633-1F90-4E7B-8ABB-571F65E6B0D9}" srcOrd="0" destOrd="0" presId="urn:microsoft.com/office/officeart/2005/8/layout/vList5"/>
    <dgm:cxn modelId="{07480954-B073-406D-B087-C0EED3A1C91D}" type="presParOf" srcId="{27D1FFEC-1DE1-424C-B54D-6DE6A9345991}" destId="{F9BA5D12-1F7A-44CE-B4CB-8EB054F9D1DE}" srcOrd="0" destOrd="0" presId="urn:microsoft.com/office/officeart/2005/8/layout/vList5"/>
    <dgm:cxn modelId="{3353AD31-AB97-4900-B47F-9ED389990051}" type="presParOf" srcId="{F9BA5D12-1F7A-44CE-B4CB-8EB054F9D1DE}" destId="{E3E113F8-75EF-4E1C-98A3-56FBA83DA5B4}" srcOrd="0" destOrd="0" presId="urn:microsoft.com/office/officeart/2005/8/layout/vList5"/>
    <dgm:cxn modelId="{9BD3D40A-65F8-498B-A2FB-F470DD07FB6B}" type="presParOf" srcId="{F9BA5D12-1F7A-44CE-B4CB-8EB054F9D1DE}" destId="{8011E633-1F90-4E7B-8ABB-571F65E6B0D9}" srcOrd="1" destOrd="0" presId="urn:microsoft.com/office/officeart/2005/8/layout/vList5"/>
    <dgm:cxn modelId="{5DFD0CD8-C25E-47C3-8DA3-4B87CFA36C9E}" type="presParOf" srcId="{27D1FFEC-1DE1-424C-B54D-6DE6A9345991}" destId="{8C70D3DF-3869-4737-A283-161B5D1D0470}" srcOrd="1" destOrd="0" presId="urn:microsoft.com/office/officeart/2005/8/layout/vList5"/>
    <dgm:cxn modelId="{1E73117F-FF0B-43A1-9DE0-F75800866234}" type="presParOf" srcId="{27D1FFEC-1DE1-424C-B54D-6DE6A9345991}" destId="{1745725B-1D4C-41BD-ADF1-F567F5DE6EA0}" srcOrd="2" destOrd="0" presId="urn:microsoft.com/office/officeart/2005/8/layout/vList5"/>
    <dgm:cxn modelId="{51045198-0E2A-4E02-880B-7B77313E0B84}" type="presParOf" srcId="{1745725B-1D4C-41BD-ADF1-F567F5DE6EA0}" destId="{0E5EA781-F06F-4C9E-9730-2A88CEE8F26C}" srcOrd="0" destOrd="0" presId="urn:microsoft.com/office/officeart/2005/8/layout/vList5"/>
    <dgm:cxn modelId="{04E44011-0934-49D0-AFCE-67F998838334}" type="presParOf" srcId="{1745725B-1D4C-41BD-ADF1-F567F5DE6EA0}" destId="{62EE4204-406B-4619-BAF1-1008EBC9BD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84AD52-2668-4B99-85A5-94C795A8F937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110AC7F-1255-4A32-9C44-D39583253A8E}">
      <dgm:prSet phldrT="[文字]" custT="1"/>
      <dgm:spPr/>
      <dgm:t>
        <a:bodyPr/>
        <a:lstStyle/>
        <a:p>
          <a:r>
            <a:rPr lang="zh-TW" altLang="en-US" sz="3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記憶</a:t>
          </a:r>
          <a:endParaRPr lang="zh-TW" altLang="en-US" sz="3400" b="1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A0E951-E8CD-4ECC-B953-4F3AD483BCED}" type="parTrans" cxnId="{772D9168-7EE8-4664-9675-09A58A006127}">
      <dgm:prSet/>
      <dgm:spPr/>
      <dgm:t>
        <a:bodyPr/>
        <a:lstStyle/>
        <a:p>
          <a:endParaRPr lang="zh-TW" altLang="en-US"/>
        </a:p>
      </dgm:t>
    </dgm:pt>
    <dgm:pt modelId="{119A6318-CE37-4080-881E-ED81926F2B84}" type="sibTrans" cxnId="{772D9168-7EE8-4664-9675-09A58A006127}">
      <dgm:prSet custT="1"/>
      <dgm:spPr/>
      <dgm:t>
        <a:bodyPr/>
        <a:lstStyle/>
        <a:p>
          <a:r>
            <a:rPr lang="zh-TW" altLang="en-US" sz="4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注意力</a:t>
          </a:r>
          <a:endParaRPr lang="zh-TW" altLang="en-US" sz="4000" b="1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25DAFA-B2FB-4ADC-B5D1-25ECF08156D5}">
      <dgm:prSet phldrT="[文字]" custT="1"/>
      <dgm:spPr/>
      <dgm:t>
        <a:bodyPr/>
        <a:lstStyle/>
        <a:p>
          <a:r>
            <a:rPr lang="zh-TW" altLang="en-US" sz="2000" dirty="0" smtClean="0"/>
            <a:t>圖像化、聯想、組識、分類、反覆</a:t>
          </a:r>
          <a:endParaRPr lang="zh-TW" altLang="en-US" sz="2000" dirty="0"/>
        </a:p>
      </dgm:t>
    </dgm:pt>
    <dgm:pt modelId="{D2929407-D787-4AB1-BDD3-7A7015C34EF5}" type="parTrans" cxnId="{D7C36A30-CC81-49B7-91C6-93B52B6E6691}">
      <dgm:prSet/>
      <dgm:spPr/>
      <dgm:t>
        <a:bodyPr/>
        <a:lstStyle/>
        <a:p>
          <a:endParaRPr lang="zh-TW" altLang="en-US"/>
        </a:p>
      </dgm:t>
    </dgm:pt>
    <dgm:pt modelId="{FB96701F-E8F5-4447-9B43-19DC6A081832}" type="sibTrans" cxnId="{D7C36A30-CC81-49B7-91C6-93B52B6E6691}">
      <dgm:prSet/>
      <dgm:spPr/>
      <dgm:t>
        <a:bodyPr/>
        <a:lstStyle/>
        <a:p>
          <a:endParaRPr lang="zh-TW" altLang="en-US"/>
        </a:p>
      </dgm:t>
    </dgm:pt>
    <dgm:pt modelId="{A4AA39CA-89D9-46AD-878C-1204F2FB8E6E}">
      <dgm:prSet phldrT="[文字]" custT="1"/>
      <dgm:spPr/>
      <dgm:t>
        <a:bodyPr/>
        <a:lstStyle/>
        <a:p>
          <a:r>
            <a:rPr lang="zh-TW" altLang="en-US" sz="3000" b="1" dirty="0" smtClean="0"/>
            <a:t>主要學習策略</a:t>
          </a:r>
          <a:endParaRPr lang="zh-TW" altLang="en-US" sz="3000" b="1" dirty="0"/>
        </a:p>
      </dgm:t>
    </dgm:pt>
    <dgm:pt modelId="{37D64A9D-4964-4589-B4F2-496C91F1A42A}" type="parTrans" cxnId="{8E137D9F-A62F-4098-A7B7-694268137897}">
      <dgm:prSet/>
      <dgm:spPr/>
      <dgm:t>
        <a:bodyPr/>
        <a:lstStyle/>
        <a:p>
          <a:endParaRPr lang="zh-TW" altLang="en-US"/>
        </a:p>
      </dgm:t>
    </dgm:pt>
    <dgm:pt modelId="{5B70258A-6462-4F55-9A1A-1E2725D25391}" type="sibTrans" cxnId="{8E137D9F-A62F-4098-A7B7-694268137897}">
      <dgm:prSet/>
      <dgm:spPr/>
      <dgm:t>
        <a:bodyPr/>
        <a:lstStyle/>
        <a:p>
          <a:r>
            <a:rPr lang="zh-TW" altLang="en-US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關鍵字</a:t>
          </a:r>
          <a:endParaRPr lang="zh-TW" altLang="en-US" b="1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17C716-FC0D-4145-A657-C1100B47547F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閱讀理解</a:t>
          </a:r>
          <a:endParaRPr lang="zh-TW" altLang="en-US" b="1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5A240D-F342-4861-9630-8EFF98B43B54}" type="parTrans" cxnId="{4BBB3E78-F991-4828-9132-4DDE2AACF1A1}">
      <dgm:prSet/>
      <dgm:spPr/>
      <dgm:t>
        <a:bodyPr/>
        <a:lstStyle/>
        <a:p>
          <a:endParaRPr lang="zh-TW" altLang="en-US"/>
        </a:p>
      </dgm:t>
    </dgm:pt>
    <dgm:pt modelId="{815B70D1-BECD-447B-9941-6062851D3B48}" type="sibTrans" cxnId="{4BBB3E78-F991-4828-9132-4DDE2AACF1A1}">
      <dgm:prSet/>
      <dgm:spPr/>
      <dgm:t>
        <a:bodyPr/>
        <a:lstStyle/>
        <a:p>
          <a:r>
            <a:rPr lang="zh-TW" altLang="en-US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重新詮釋</a:t>
          </a:r>
          <a:endParaRPr lang="zh-TW" altLang="en-US" b="1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06F9F84-5D0D-45CC-B5A4-5944A3C85513}">
      <dgm:prSet phldrT="[文字]" custT="1"/>
      <dgm:spPr/>
      <dgm:t>
        <a:bodyPr/>
        <a:lstStyle/>
        <a:p>
          <a:r>
            <a:rPr lang="zh-TW" altLang="en-US" sz="2000" dirty="0" smtClean="0"/>
            <a:t>瀏覽、提問、精讀摘要、記誦、複習</a:t>
          </a:r>
          <a:endParaRPr lang="zh-TW" altLang="en-US" sz="2000" dirty="0"/>
        </a:p>
      </dgm:t>
    </dgm:pt>
    <dgm:pt modelId="{31239FA9-2E0E-4691-8879-B81E929EF942}" type="parTrans" cxnId="{27D03738-F993-4799-B0CC-0EEAE2470F91}">
      <dgm:prSet/>
      <dgm:spPr/>
      <dgm:t>
        <a:bodyPr/>
        <a:lstStyle/>
        <a:p>
          <a:endParaRPr lang="zh-TW" altLang="en-US"/>
        </a:p>
      </dgm:t>
    </dgm:pt>
    <dgm:pt modelId="{633E87A6-7985-4D36-B396-D4E94EA66BFE}" type="sibTrans" cxnId="{27D03738-F993-4799-B0CC-0EEAE2470F91}">
      <dgm:prSet/>
      <dgm:spPr/>
      <dgm:t>
        <a:bodyPr/>
        <a:lstStyle/>
        <a:p>
          <a:endParaRPr lang="zh-TW" altLang="en-US"/>
        </a:p>
      </dgm:t>
    </dgm:pt>
    <dgm:pt modelId="{D9D7F20D-8E87-434D-93F2-C3D3F61502EE}" type="pres">
      <dgm:prSet presAssocID="{7584AD52-2668-4B99-85A5-94C795A8F93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9E9782D-6941-4780-902B-A95674C1C027}" type="pres">
      <dgm:prSet presAssocID="{4110AC7F-1255-4A32-9C44-D39583253A8E}" presName="composite" presStyleCnt="0"/>
      <dgm:spPr/>
    </dgm:pt>
    <dgm:pt modelId="{96BA88F1-F123-40E7-8079-1BF4666B6E4F}" type="pres">
      <dgm:prSet presAssocID="{4110AC7F-1255-4A32-9C44-D39583253A8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5692DD-B538-4DF1-98F8-91383312C3D0}" type="pres">
      <dgm:prSet presAssocID="{4110AC7F-1255-4A32-9C44-D39583253A8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A88AB-7B7F-4075-A8C1-BCB28FC4537A}" type="pres">
      <dgm:prSet presAssocID="{4110AC7F-1255-4A32-9C44-D39583253A8E}" presName="BalanceSpacing" presStyleCnt="0"/>
      <dgm:spPr/>
    </dgm:pt>
    <dgm:pt modelId="{F2C68BFA-DC69-4608-B72A-519BA3BF007C}" type="pres">
      <dgm:prSet presAssocID="{4110AC7F-1255-4A32-9C44-D39583253A8E}" presName="BalanceSpacing1" presStyleCnt="0"/>
      <dgm:spPr/>
    </dgm:pt>
    <dgm:pt modelId="{0F11CE56-5387-46AB-8ADC-CE4F2B082CBD}" type="pres">
      <dgm:prSet presAssocID="{119A6318-CE37-4080-881E-ED81926F2B84}" presName="Accent1Text" presStyleLbl="node1" presStyleIdx="1" presStyleCnt="6"/>
      <dgm:spPr/>
      <dgm:t>
        <a:bodyPr/>
        <a:lstStyle/>
        <a:p>
          <a:endParaRPr lang="zh-TW" altLang="en-US"/>
        </a:p>
      </dgm:t>
    </dgm:pt>
    <dgm:pt modelId="{49EFE8B6-BD45-419B-AF1D-8D51DCC687BB}" type="pres">
      <dgm:prSet presAssocID="{119A6318-CE37-4080-881E-ED81926F2B84}" presName="spaceBetweenRectangles" presStyleCnt="0"/>
      <dgm:spPr/>
    </dgm:pt>
    <dgm:pt modelId="{93716577-6FCB-4AEE-AEDA-17546909B4C0}" type="pres">
      <dgm:prSet presAssocID="{A4AA39CA-89D9-46AD-878C-1204F2FB8E6E}" presName="composite" presStyleCnt="0"/>
      <dgm:spPr/>
    </dgm:pt>
    <dgm:pt modelId="{37859432-8A27-4F83-819D-F928556CE18F}" type="pres">
      <dgm:prSet presAssocID="{A4AA39CA-89D9-46AD-878C-1204F2FB8E6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38AF80-FDAD-4DF7-83DB-B583E18032DC}" type="pres">
      <dgm:prSet presAssocID="{A4AA39CA-89D9-46AD-878C-1204F2FB8E6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0353B0-CA98-4DD9-8247-BA0CEC305548}" type="pres">
      <dgm:prSet presAssocID="{A4AA39CA-89D9-46AD-878C-1204F2FB8E6E}" presName="BalanceSpacing" presStyleCnt="0"/>
      <dgm:spPr/>
    </dgm:pt>
    <dgm:pt modelId="{33D963E7-7256-49E1-ADBB-5FC22858C3E2}" type="pres">
      <dgm:prSet presAssocID="{A4AA39CA-89D9-46AD-878C-1204F2FB8E6E}" presName="BalanceSpacing1" presStyleCnt="0"/>
      <dgm:spPr/>
    </dgm:pt>
    <dgm:pt modelId="{BC12EE2D-A380-492A-8F55-21ABF96D1F3C}" type="pres">
      <dgm:prSet presAssocID="{5B70258A-6462-4F55-9A1A-1E2725D25391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77AFB47B-3A4D-453B-AE6B-F7DDFFFA396D}" type="pres">
      <dgm:prSet presAssocID="{5B70258A-6462-4F55-9A1A-1E2725D25391}" presName="spaceBetweenRectangles" presStyleCnt="0"/>
      <dgm:spPr/>
    </dgm:pt>
    <dgm:pt modelId="{EEDAB07A-FD92-4C3B-A012-882545EBCB10}" type="pres">
      <dgm:prSet presAssocID="{7017C716-FC0D-4145-A657-C1100B47547F}" presName="composite" presStyleCnt="0"/>
      <dgm:spPr/>
    </dgm:pt>
    <dgm:pt modelId="{2E2F3B87-F51B-4240-8569-886C1487B476}" type="pres">
      <dgm:prSet presAssocID="{7017C716-FC0D-4145-A657-C1100B47547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CCB2A3-2D84-419F-BFF4-209E94BB786E}" type="pres">
      <dgm:prSet presAssocID="{7017C716-FC0D-4145-A657-C1100B47547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C9EE2C-7ED1-4F4A-9989-D19C305813EA}" type="pres">
      <dgm:prSet presAssocID="{7017C716-FC0D-4145-A657-C1100B47547F}" presName="BalanceSpacing" presStyleCnt="0"/>
      <dgm:spPr/>
    </dgm:pt>
    <dgm:pt modelId="{3432C96F-D914-4EA7-9A8B-BB02FC31F458}" type="pres">
      <dgm:prSet presAssocID="{7017C716-FC0D-4145-A657-C1100B47547F}" presName="BalanceSpacing1" presStyleCnt="0"/>
      <dgm:spPr/>
    </dgm:pt>
    <dgm:pt modelId="{AC941116-B873-42CF-95A9-96B96BD7AE76}" type="pres">
      <dgm:prSet presAssocID="{815B70D1-BECD-447B-9941-6062851D3B48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8521BC17-3B5A-4EA4-88D0-5A76D319C1DA}" type="presOf" srcId="{4110AC7F-1255-4A32-9C44-D39583253A8E}" destId="{96BA88F1-F123-40E7-8079-1BF4666B6E4F}" srcOrd="0" destOrd="0" presId="urn:microsoft.com/office/officeart/2008/layout/AlternatingHexagons"/>
    <dgm:cxn modelId="{8E137D9F-A62F-4098-A7B7-694268137897}" srcId="{7584AD52-2668-4B99-85A5-94C795A8F937}" destId="{A4AA39CA-89D9-46AD-878C-1204F2FB8E6E}" srcOrd="1" destOrd="0" parTransId="{37D64A9D-4964-4589-B4F2-496C91F1A42A}" sibTransId="{5B70258A-6462-4F55-9A1A-1E2725D25391}"/>
    <dgm:cxn modelId="{D7C36A30-CC81-49B7-91C6-93B52B6E6691}" srcId="{4110AC7F-1255-4A32-9C44-D39583253A8E}" destId="{7D25DAFA-B2FB-4ADC-B5D1-25ECF08156D5}" srcOrd="0" destOrd="0" parTransId="{D2929407-D787-4AB1-BDD3-7A7015C34EF5}" sibTransId="{FB96701F-E8F5-4447-9B43-19DC6A081832}"/>
    <dgm:cxn modelId="{09BC0270-8E5A-4181-8F07-30EE92E287D6}" type="presOf" srcId="{5B70258A-6462-4F55-9A1A-1E2725D25391}" destId="{BC12EE2D-A380-492A-8F55-21ABF96D1F3C}" srcOrd="0" destOrd="0" presId="urn:microsoft.com/office/officeart/2008/layout/AlternatingHexagons"/>
    <dgm:cxn modelId="{4BBB3E78-F991-4828-9132-4DDE2AACF1A1}" srcId="{7584AD52-2668-4B99-85A5-94C795A8F937}" destId="{7017C716-FC0D-4145-A657-C1100B47547F}" srcOrd="2" destOrd="0" parTransId="{EB5A240D-F342-4861-9630-8EFF98B43B54}" sibTransId="{815B70D1-BECD-447B-9941-6062851D3B48}"/>
    <dgm:cxn modelId="{689F3BCF-CBC3-4951-A041-1DC70DF07866}" type="presOf" srcId="{A4AA39CA-89D9-46AD-878C-1204F2FB8E6E}" destId="{37859432-8A27-4F83-819D-F928556CE18F}" srcOrd="0" destOrd="0" presId="urn:microsoft.com/office/officeart/2008/layout/AlternatingHexagons"/>
    <dgm:cxn modelId="{EC7AC0DC-EDD5-481A-8565-BD33431EF221}" type="presOf" srcId="{7017C716-FC0D-4145-A657-C1100B47547F}" destId="{2E2F3B87-F51B-4240-8569-886C1487B476}" srcOrd="0" destOrd="0" presId="urn:microsoft.com/office/officeart/2008/layout/AlternatingHexagons"/>
    <dgm:cxn modelId="{772D9168-7EE8-4664-9675-09A58A006127}" srcId="{7584AD52-2668-4B99-85A5-94C795A8F937}" destId="{4110AC7F-1255-4A32-9C44-D39583253A8E}" srcOrd="0" destOrd="0" parTransId="{4AA0E951-E8CD-4ECC-B953-4F3AD483BCED}" sibTransId="{119A6318-CE37-4080-881E-ED81926F2B84}"/>
    <dgm:cxn modelId="{004F6C13-CADB-4A2E-85E6-6E974D1C2F28}" type="presOf" srcId="{7D25DAFA-B2FB-4ADC-B5D1-25ECF08156D5}" destId="{9A5692DD-B538-4DF1-98F8-91383312C3D0}" srcOrd="0" destOrd="0" presId="urn:microsoft.com/office/officeart/2008/layout/AlternatingHexagons"/>
    <dgm:cxn modelId="{0BF2BEDE-01A8-46B7-965F-013180781D1B}" type="presOf" srcId="{119A6318-CE37-4080-881E-ED81926F2B84}" destId="{0F11CE56-5387-46AB-8ADC-CE4F2B082CBD}" srcOrd="0" destOrd="0" presId="urn:microsoft.com/office/officeart/2008/layout/AlternatingHexagons"/>
    <dgm:cxn modelId="{21861392-1AF7-4A3B-9252-9E1E1DEB9918}" type="presOf" srcId="{F06F9F84-5D0D-45CC-B5A4-5944A3C85513}" destId="{71CCB2A3-2D84-419F-BFF4-209E94BB786E}" srcOrd="0" destOrd="0" presId="urn:microsoft.com/office/officeart/2008/layout/AlternatingHexagons"/>
    <dgm:cxn modelId="{CEF8F596-5FA5-4AA1-A647-9D8CC6593B18}" type="presOf" srcId="{7584AD52-2668-4B99-85A5-94C795A8F937}" destId="{D9D7F20D-8E87-434D-93F2-C3D3F61502EE}" srcOrd="0" destOrd="0" presId="urn:microsoft.com/office/officeart/2008/layout/AlternatingHexagons"/>
    <dgm:cxn modelId="{27D03738-F993-4799-B0CC-0EEAE2470F91}" srcId="{7017C716-FC0D-4145-A657-C1100B47547F}" destId="{F06F9F84-5D0D-45CC-B5A4-5944A3C85513}" srcOrd="0" destOrd="0" parTransId="{31239FA9-2E0E-4691-8879-B81E929EF942}" sibTransId="{633E87A6-7985-4D36-B396-D4E94EA66BFE}"/>
    <dgm:cxn modelId="{4BF5310F-1301-4287-95A2-99C569B76948}" type="presOf" srcId="{815B70D1-BECD-447B-9941-6062851D3B48}" destId="{AC941116-B873-42CF-95A9-96B96BD7AE76}" srcOrd="0" destOrd="0" presId="urn:microsoft.com/office/officeart/2008/layout/AlternatingHexagons"/>
    <dgm:cxn modelId="{4A663E2B-7058-4039-90CD-A4DCD53F117F}" type="presParOf" srcId="{D9D7F20D-8E87-434D-93F2-C3D3F61502EE}" destId="{99E9782D-6941-4780-902B-A95674C1C027}" srcOrd="0" destOrd="0" presId="urn:microsoft.com/office/officeart/2008/layout/AlternatingHexagons"/>
    <dgm:cxn modelId="{682D06DA-14CC-4833-910D-7F1831FF8CE5}" type="presParOf" srcId="{99E9782D-6941-4780-902B-A95674C1C027}" destId="{96BA88F1-F123-40E7-8079-1BF4666B6E4F}" srcOrd="0" destOrd="0" presId="urn:microsoft.com/office/officeart/2008/layout/AlternatingHexagons"/>
    <dgm:cxn modelId="{6F87212D-7C60-4E87-A21A-9F37DA84ADE3}" type="presParOf" srcId="{99E9782D-6941-4780-902B-A95674C1C027}" destId="{9A5692DD-B538-4DF1-98F8-91383312C3D0}" srcOrd="1" destOrd="0" presId="urn:microsoft.com/office/officeart/2008/layout/AlternatingHexagons"/>
    <dgm:cxn modelId="{7FDA6E77-4D3B-4019-86CF-D29BC341EE91}" type="presParOf" srcId="{99E9782D-6941-4780-902B-A95674C1C027}" destId="{708A88AB-7B7F-4075-A8C1-BCB28FC4537A}" srcOrd="2" destOrd="0" presId="urn:microsoft.com/office/officeart/2008/layout/AlternatingHexagons"/>
    <dgm:cxn modelId="{B08A0E7B-5352-4D7C-A1C2-E0ED73A6F09D}" type="presParOf" srcId="{99E9782D-6941-4780-902B-A95674C1C027}" destId="{F2C68BFA-DC69-4608-B72A-519BA3BF007C}" srcOrd="3" destOrd="0" presId="urn:microsoft.com/office/officeart/2008/layout/AlternatingHexagons"/>
    <dgm:cxn modelId="{2716FE2A-CFB2-4100-AD66-97B2AF4C2116}" type="presParOf" srcId="{99E9782D-6941-4780-902B-A95674C1C027}" destId="{0F11CE56-5387-46AB-8ADC-CE4F2B082CBD}" srcOrd="4" destOrd="0" presId="urn:microsoft.com/office/officeart/2008/layout/AlternatingHexagons"/>
    <dgm:cxn modelId="{8EA11F81-A46E-4E0E-A587-5236E89A2CE3}" type="presParOf" srcId="{D9D7F20D-8E87-434D-93F2-C3D3F61502EE}" destId="{49EFE8B6-BD45-419B-AF1D-8D51DCC687BB}" srcOrd="1" destOrd="0" presId="urn:microsoft.com/office/officeart/2008/layout/AlternatingHexagons"/>
    <dgm:cxn modelId="{9149929E-6010-4833-932F-39128B6BA7EF}" type="presParOf" srcId="{D9D7F20D-8E87-434D-93F2-C3D3F61502EE}" destId="{93716577-6FCB-4AEE-AEDA-17546909B4C0}" srcOrd="2" destOrd="0" presId="urn:microsoft.com/office/officeart/2008/layout/AlternatingHexagons"/>
    <dgm:cxn modelId="{24D1FAE3-3DDF-4437-9222-FFC4435EBFD1}" type="presParOf" srcId="{93716577-6FCB-4AEE-AEDA-17546909B4C0}" destId="{37859432-8A27-4F83-819D-F928556CE18F}" srcOrd="0" destOrd="0" presId="urn:microsoft.com/office/officeart/2008/layout/AlternatingHexagons"/>
    <dgm:cxn modelId="{55806DC1-35C1-477F-BA30-59CB86271569}" type="presParOf" srcId="{93716577-6FCB-4AEE-AEDA-17546909B4C0}" destId="{7D38AF80-FDAD-4DF7-83DB-B583E18032DC}" srcOrd="1" destOrd="0" presId="urn:microsoft.com/office/officeart/2008/layout/AlternatingHexagons"/>
    <dgm:cxn modelId="{5268FEFE-D6A4-4ECA-8AFC-503C33CBDF06}" type="presParOf" srcId="{93716577-6FCB-4AEE-AEDA-17546909B4C0}" destId="{CF0353B0-CA98-4DD9-8247-BA0CEC305548}" srcOrd="2" destOrd="0" presId="urn:microsoft.com/office/officeart/2008/layout/AlternatingHexagons"/>
    <dgm:cxn modelId="{F6A0452E-CB0C-4DDA-9EEF-D305FA6BC2A7}" type="presParOf" srcId="{93716577-6FCB-4AEE-AEDA-17546909B4C0}" destId="{33D963E7-7256-49E1-ADBB-5FC22858C3E2}" srcOrd="3" destOrd="0" presId="urn:microsoft.com/office/officeart/2008/layout/AlternatingHexagons"/>
    <dgm:cxn modelId="{CD1BC64C-BDF5-4A46-915D-B073EF2826C5}" type="presParOf" srcId="{93716577-6FCB-4AEE-AEDA-17546909B4C0}" destId="{BC12EE2D-A380-492A-8F55-21ABF96D1F3C}" srcOrd="4" destOrd="0" presId="urn:microsoft.com/office/officeart/2008/layout/AlternatingHexagons"/>
    <dgm:cxn modelId="{13975275-D2FA-4858-BF16-B4E278F6FF90}" type="presParOf" srcId="{D9D7F20D-8E87-434D-93F2-C3D3F61502EE}" destId="{77AFB47B-3A4D-453B-AE6B-F7DDFFFA396D}" srcOrd="3" destOrd="0" presId="urn:microsoft.com/office/officeart/2008/layout/AlternatingHexagons"/>
    <dgm:cxn modelId="{C61B2F21-7B8C-4C58-A676-7C7E238BB22E}" type="presParOf" srcId="{D9D7F20D-8E87-434D-93F2-C3D3F61502EE}" destId="{EEDAB07A-FD92-4C3B-A012-882545EBCB10}" srcOrd="4" destOrd="0" presId="urn:microsoft.com/office/officeart/2008/layout/AlternatingHexagons"/>
    <dgm:cxn modelId="{F414768C-51F9-49B9-BA31-22DDEC33EC79}" type="presParOf" srcId="{EEDAB07A-FD92-4C3B-A012-882545EBCB10}" destId="{2E2F3B87-F51B-4240-8569-886C1487B476}" srcOrd="0" destOrd="0" presId="urn:microsoft.com/office/officeart/2008/layout/AlternatingHexagons"/>
    <dgm:cxn modelId="{26B8B330-8553-4BCB-A770-E0649ED2361A}" type="presParOf" srcId="{EEDAB07A-FD92-4C3B-A012-882545EBCB10}" destId="{71CCB2A3-2D84-419F-BFF4-209E94BB786E}" srcOrd="1" destOrd="0" presId="urn:microsoft.com/office/officeart/2008/layout/AlternatingHexagons"/>
    <dgm:cxn modelId="{4A21D8D7-58ED-499A-8DCC-41DFAD2BD0D1}" type="presParOf" srcId="{EEDAB07A-FD92-4C3B-A012-882545EBCB10}" destId="{A4C9EE2C-7ED1-4F4A-9989-D19C305813EA}" srcOrd="2" destOrd="0" presId="urn:microsoft.com/office/officeart/2008/layout/AlternatingHexagons"/>
    <dgm:cxn modelId="{BBED2985-2BBA-4314-BF04-4F4B59620412}" type="presParOf" srcId="{EEDAB07A-FD92-4C3B-A012-882545EBCB10}" destId="{3432C96F-D914-4EA7-9A8B-BB02FC31F458}" srcOrd="3" destOrd="0" presId="urn:microsoft.com/office/officeart/2008/layout/AlternatingHexagons"/>
    <dgm:cxn modelId="{311C4EDD-8D7F-46EF-972A-BF39B7E508AC}" type="presParOf" srcId="{EEDAB07A-FD92-4C3B-A012-882545EBCB10}" destId="{AC941116-B873-42CF-95A9-96B96BD7AE7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CD5266-32AB-44E8-AE6D-5443E8F78A3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A19EAF5-CF24-44C6-8B58-8DD181046AB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動機策略</a:t>
          </a:r>
          <a:endParaRPr lang="zh-TW" altLang="en-US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963AEC49-2FD8-4159-B835-A8FB7521273E}" type="parTrans" cxnId="{FE181DED-ED7F-420D-90CD-731589BC7AA8}">
      <dgm:prSet/>
      <dgm:spPr/>
      <dgm:t>
        <a:bodyPr/>
        <a:lstStyle/>
        <a:p>
          <a:endParaRPr lang="zh-TW" altLang="en-US"/>
        </a:p>
      </dgm:t>
    </dgm:pt>
    <dgm:pt modelId="{BE3F82F7-CFCD-496D-8175-CBC62FC7545B}" type="sibTrans" cxnId="{FE181DED-ED7F-420D-90CD-731589BC7AA8}">
      <dgm:prSet/>
      <dgm:spPr/>
      <dgm:t>
        <a:bodyPr/>
        <a:lstStyle/>
        <a:p>
          <a:endParaRPr lang="zh-TW" altLang="en-US"/>
        </a:p>
      </dgm:t>
    </dgm:pt>
    <dgm:pt modelId="{61575939-006A-4188-AB16-6E63C85E867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訂定適當的目標及抱負水準、成就歸因的正確態度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5D36EF-EB73-488C-92D8-4ED21E51BDB9}" type="parTrans" cxnId="{66533F2E-765D-474D-AF53-AB351594BFA4}">
      <dgm:prSet/>
      <dgm:spPr/>
      <dgm:t>
        <a:bodyPr/>
        <a:lstStyle/>
        <a:p>
          <a:endParaRPr lang="zh-TW" altLang="en-US"/>
        </a:p>
      </dgm:t>
    </dgm:pt>
    <dgm:pt modelId="{A3B7DF8A-A7E3-47D2-B2D6-F221C95365F9}" type="sibTrans" cxnId="{66533F2E-765D-474D-AF53-AB351594BFA4}">
      <dgm:prSet/>
      <dgm:spPr/>
      <dgm:t>
        <a:bodyPr/>
        <a:lstStyle/>
        <a:p>
          <a:endParaRPr lang="zh-TW" altLang="en-US"/>
        </a:p>
      </dgm:t>
    </dgm:pt>
    <dgm:pt modelId="{9C8B8D59-F417-49E2-9AFA-20DB2DDF760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支援策略</a:t>
          </a:r>
          <a:endParaRPr lang="zh-TW" altLang="en-US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FD2E10AD-885B-48D3-A908-B0879565A687}" type="parTrans" cxnId="{75B3C5E1-8CF8-4AD1-AAAC-4A48A430D4FB}">
      <dgm:prSet/>
      <dgm:spPr/>
      <dgm:t>
        <a:bodyPr/>
        <a:lstStyle/>
        <a:p>
          <a:endParaRPr lang="zh-TW" altLang="en-US"/>
        </a:p>
      </dgm:t>
    </dgm:pt>
    <dgm:pt modelId="{12D51334-D190-44AF-910A-4C8894B330C6}" type="sibTrans" cxnId="{75B3C5E1-8CF8-4AD1-AAAC-4A48A430D4FB}">
      <dgm:prSet/>
      <dgm:spPr/>
      <dgm:t>
        <a:bodyPr/>
        <a:lstStyle/>
        <a:p>
          <a:endParaRPr lang="zh-TW" altLang="en-US"/>
        </a:p>
      </dgm:t>
    </dgm:pt>
    <dgm:pt modelId="{6A93C478-1F3C-4ED7-9102-E10EE235503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擬定讀書計書、環境管理、時間管理、尋求人方資源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9CA98C-3294-465C-9ABF-EFF99E5883D2}" type="parTrans" cxnId="{DD07A5E5-00C0-4FF5-999A-3973D194C65F}">
      <dgm:prSet/>
      <dgm:spPr/>
      <dgm:t>
        <a:bodyPr/>
        <a:lstStyle/>
        <a:p>
          <a:endParaRPr lang="zh-TW" altLang="en-US"/>
        </a:p>
      </dgm:t>
    </dgm:pt>
    <dgm:pt modelId="{E2BF221B-AF33-4BEC-9A0B-7E915E85B76D}" type="sibTrans" cxnId="{DD07A5E5-00C0-4FF5-999A-3973D194C65F}">
      <dgm:prSet/>
      <dgm:spPr/>
      <dgm:t>
        <a:bodyPr/>
        <a:lstStyle/>
        <a:p>
          <a:endParaRPr lang="zh-TW" altLang="en-US"/>
        </a:p>
      </dgm:t>
    </dgm:pt>
    <dgm:pt modelId="{317FB861-6915-4614-9BCE-78F6E1FF120C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考試策略</a:t>
          </a:r>
          <a:endParaRPr lang="zh-TW" altLang="en-US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6A83C874-2398-4C5E-BFEB-32FB5F52B142}" type="parTrans" cxnId="{F0FACB92-1771-41A4-9392-BBB0937D053D}">
      <dgm:prSet/>
      <dgm:spPr/>
      <dgm:t>
        <a:bodyPr/>
        <a:lstStyle/>
        <a:p>
          <a:endParaRPr lang="zh-TW" altLang="en-US"/>
        </a:p>
      </dgm:t>
    </dgm:pt>
    <dgm:pt modelId="{57F6385A-BB1C-47C7-B41B-DFDF490C0A4F}" type="sibTrans" cxnId="{F0FACB92-1771-41A4-9392-BBB0937D053D}">
      <dgm:prSet/>
      <dgm:spPr/>
      <dgm:t>
        <a:bodyPr/>
        <a:lstStyle/>
        <a:p>
          <a:endParaRPr lang="zh-TW" altLang="en-US"/>
        </a:p>
      </dgm:t>
    </dgm:pt>
    <dgm:pt modelId="{39436E79-8BA2-40C0-93B3-408E4DE451C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進入考場、考試中、考試後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C32896-0852-4406-BD36-B9ED07A90F86}" type="parTrans" cxnId="{AC537026-C9A1-4EA7-BFF5-9191F637EF58}">
      <dgm:prSet/>
      <dgm:spPr/>
      <dgm:t>
        <a:bodyPr/>
        <a:lstStyle/>
        <a:p>
          <a:endParaRPr lang="zh-TW" altLang="en-US"/>
        </a:p>
      </dgm:t>
    </dgm:pt>
    <dgm:pt modelId="{4E654F6D-46EA-4B64-8A8F-34A8B4A80806}" type="sibTrans" cxnId="{AC537026-C9A1-4EA7-BFF5-9191F637EF58}">
      <dgm:prSet/>
      <dgm:spPr/>
      <dgm:t>
        <a:bodyPr/>
        <a:lstStyle/>
        <a:p>
          <a:endParaRPr lang="zh-TW" altLang="en-US"/>
        </a:p>
      </dgm:t>
    </dgm:pt>
    <dgm:pt modelId="{80F5FE6B-4CAC-4BD8-A7F8-0DF04EEBC2B7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後設認知策略</a:t>
          </a:r>
          <a:endParaRPr lang="zh-TW" altLang="en-US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B1919AE-8D5E-46E4-A5CC-90DDC7AFEF37}" type="parTrans" cxnId="{F25EEFC3-BE92-425C-890B-1F1F02C925CF}">
      <dgm:prSet/>
      <dgm:spPr/>
      <dgm:t>
        <a:bodyPr/>
        <a:lstStyle/>
        <a:p>
          <a:endParaRPr lang="zh-TW" altLang="en-US"/>
        </a:p>
      </dgm:t>
    </dgm:pt>
    <dgm:pt modelId="{C61F0722-4DC3-4191-AD8A-D723C6C2DA16}" type="sibTrans" cxnId="{F25EEFC3-BE92-425C-890B-1F1F02C925CF}">
      <dgm:prSet/>
      <dgm:spPr/>
      <dgm:t>
        <a:bodyPr/>
        <a:lstStyle/>
        <a:p>
          <a:endParaRPr lang="zh-TW" altLang="en-US"/>
        </a:p>
      </dgm:t>
    </dgm:pt>
    <dgm:pt modelId="{2F3BC9AB-CB78-4F7B-9C91-CAF1DF8C6F8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基本認知結構和學習技巧訓練、學習歷程調控和反省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9CF59E-8A50-4F7C-842A-94BBA25C66CE}" type="parTrans" cxnId="{1E11AE1F-E7ED-46C1-9E61-E6951EDFB453}">
      <dgm:prSet/>
      <dgm:spPr/>
      <dgm:t>
        <a:bodyPr/>
        <a:lstStyle/>
        <a:p>
          <a:endParaRPr lang="zh-TW" altLang="en-US"/>
        </a:p>
      </dgm:t>
    </dgm:pt>
    <dgm:pt modelId="{FCC203EA-1D7D-49FE-98DF-FB8E535B820A}" type="sibTrans" cxnId="{1E11AE1F-E7ED-46C1-9E61-E6951EDFB453}">
      <dgm:prSet/>
      <dgm:spPr/>
      <dgm:t>
        <a:bodyPr/>
        <a:lstStyle/>
        <a:p>
          <a:endParaRPr lang="zh-TW" altLang="en-US"/>
        </a:p>
      </dgm:t>
    </dgm:pt>
    <dgm:pt modelId="{5C62C77A-3D63-4DF7-88F7-F04132F4D14F}" type="pres">
      <dgm:prSet presAssocID="{4CCD5266-32AB-44E8-AE6D-5443E8F78A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7B510B-3B51-4766-9D33-A70ABC450366}" type="pres">
      <dgm:prSet presAssocID="{9A19EAF5-CF24-44C6-8B58-8DD181046A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DB7AC5-BD7D-4B67-B4A4-B02BF9353CA4}" type="pres">
      <dgm:prSet presAssocID="{9A19EAF5-CF24-44C6-8B58-8DD181046AB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C40479-7000-450D-9393-47249F86219A}" type="pres">
      <dgm:prSet presAssocID="{9C8B8D59-F417-49E2-9AFA-20DB2DDF7603}" presName="parentText" presStyleLbl="node1" presStyleIdx="1" presStyleCnt="4" custLinFactNeighborX="20952" custLinFactNeighborY="-33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D6520E-AE2A-4834-AD71-D960C6209A46}" type="pres">
      <dgm:prSet presAssocID="{9C8B8D59-F417-49E2-9AFA-20DB2DDF760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47F5D-FA0E-4EE5-B5AD-5C8DAB63BDDA}" type="pres">
      <dgm:prSet presAssocID="{317FB861-6915-4614-9BCE-78F6E1FF120C}" presName="parentText" presStyleLbl="node1" presStyleIdx="2" presStyleCnt="4" custLinFactNeighborX="20952" custLinFactNeighborY="-33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25610C-2080-40DD-9AEE-DEB7453E1023}" type="pres">
      <dgm:prSet presAssocID="{317FB861-6915-4614-9BCE-78F6E1FF120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46BED4-A8CE-4E9D-9913-B361CB1D2D5A}" type="pres">
      <dgm:prSet presAssocID="{80F5FE6B-4CAC-4BD8-A7F8-0DF04EEBC2B7}" presName="parentText" presStyleLbl="node1" presStyleIdx="3" presStyleCnt="4" custLinFactNeighborX="20952" custLinFactNeighborY="-33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675D4A-EC5A-461F-B0A3-9EB9D849D772}" type="pres">
      <dgm:prSet presAssocID="{80F5FE6B-4CAC-4BD8-A7F8-0DF04EEBC2B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7263FD-6E23-4698-B695-0C323C0DC0BC}" type="presOf" srcId="{9A19EAF5-CF24-44C6-8B58-8DD181046ABA}" destId="{607B510B-3B51-4766-9D33-A70ABC450366}" srcOrd="0" destOrd="0" presId="urn:microsoft.com/office/officeart/2005/8/layout/vList2"/>
    <dgm:cxn modelId="{66533F2E-765D-474D-AF53-AB351594BFA4}" srcId="{9A19EAF5-CF24-44C6-8B58-8DD181046ABA}" destId="{61575939-006A-4188-AB16-6E63C85E8670}" srcOrd="0" destOrd="0" parTransId="{445D36EF-EB73-488C-92D8-4ED21E51BDB9}" sibTransId="{A3B7DF8A-A7E3-47D2-B2D6-F221C95365F9}"/>
    <dgm:cxn modelId="{75B3C5E1-8CF8-4AD1-AAAC-4A48A430D4FB}" srcId="{4CCD5266-32AB-44E8-AE6D-5443E8F78A36}" destId="{9C8B8D59-F417-49E2-9AFA-20DB2DDF7603}" srcOrd="1" destOrd="0" parTransId="{FD2E10AD-885B-48D3-A908-B0879565A687}" sibTransId="{12D51334-D190-44AF-910A-4C8894B330C6}"/>
    <dgm:cxn modelId="{F25EEFC3-BE92-425C-890B-1F1F02C925CF}" srcId="{4CCD5266-32AB-44E8-AE6D-5443E8F78A36}" destId="{80F5FE6B-4CAC-4BD8-A7F8-0DF04EEBC2B7}" srcOrd="3" destOrd="0" parTransId="{2B1919AE-8D5E-46E4-A5CC-90DDC7AFEF37}" sibTransId="{C61F0722-4DC3-4191-AD8A-D723C6C2DA16}"/>
    <dgm:cxn modelId="{DD07A5E5-00C0-4FF5-999A-3973D194C65F}" srcId="{9C8B8D59-F417-49E2-9AFA-20DB2DDF7603}" destId="{6A93C478-1F3C-4ED7-9102-E10EE235503C}" srcOrd="0" destOrd="0" parTransId="{379CA98C-3294-465C-9ABF-EFF99E5883D2}" sibTransId="{E2BF221B-AF33-4BEC-9A0B-7E915E85B76D}"/>
    <dgm:cxn modelId="{F0FACB92-1771-41A4-9392-BBB0937D053D}" srcId="{4CCD5266-32AB-44E8-AE6D-5443E8F78A36}" destId="{317FB861-6915-4614-9BCE-78F6E1FF120C}" srcOrd="2" destOrd="0" parTransId="{6A83C874-2398-4C5E-BFEB-32FB5F52B142}" sibTransId="{57F6385A-BB1C-47C7-B41B-DFDF490C0A4F}"/>
    <dgm:cxn modelId="{B00672E8-98AA-46B7-BA9E-267C5854C73B}" type="presOf" srcId="{80F5FE6B-4CAC-4BD8-A7F8-0DF04EEBC2B7}" destId="{E646BED4-A8CE-4E9D-9913-B361CB1D2D5A}" srcOrd="0" destOrd="0" presId="urn:microsoft.com/office/officeart/2005/8/layout/vList2"/>
    <dgm:cxn modelId="{1E11AE1F-E7ED-46C1-9E61-E6951EDFB453}" srcId="{80F5FE6B-4CAC-4BD8-A7F8-0DF04EEBC2B7}" destId="{2F3BC9AB-CB78-4F7B-9C91-CAF1DF8C6F8B}" srcOrd="0" destOrd="0" parTransId="{C99CF59E-8A50-4F7C-842A-94BBA25C66CE}" sibTransId="{FCC203EA-1D7D-49FE-98DF-FB8E535B820A}"/>
    <dgm:cxn modelId="{AA9571DD-815E-437F-B71A-781F43CE3FA7}" type="presOf" srcId="{317FB861-6915-4614-9BCE-78F6E1FF120C}" destId="{42B47F5D-FA0E-4EE5-B5AD-5C8DAB63BDDA}" srcOrd="0" destOrd="0" presId="urn:microsoft.com/office/officeart/2005/8/layout/vList2"/>
    <dgm:cxn modelId="{4EA0F0F1-97DE-4CDB-8A9A-B38BC8B3DC2F}" type="presOf" srcId="{4CCD5266-32AB-44E8-AE6D-5443E8F78A36}" destId="{5C62C77A-3D63-4DF7-88F7-F04132F4D14F}" srcOrd="0" destOrd="0" presId="urn:microsoft.com/office/officeart/2005/8/layout/vList2"/>
    <dgm:cxn modelId="{179BDAD4-D79E-4354-9EC6-362401B69BBE}" type="presOf" srcId="{9C8B8D59-F417-49E2-9AFA-20DB2DDF7603}" destId="{6EC40479-7000-450D-9393-47249F86219A}" srcOrd="0" destOrd="0" presId="urn:microsoft.com/office/officeart/2005/8/layout/vList2"/>
    <dgm:cxn modelId="{FE181DED-ED7F-420D-90CD-731589BC7AA8}" srcId="{4CCD5266-32AB-44E8-AE6D-5443E8F78A36}" destId="{9A19EAF5-CF24-44C6-8B58-8DD181046ABA}" srcOrd="0" destOrd="0" parTransId="{963AEC49-2FD8-4159-B835-A8FB7521273E}" sibTransId="{BE3F82F7-CFCD-496D-8175-CBC62FC7545B}"/>
    <dgm:cxn modelId="{8A6F07E2-97D2-44AB-BA99-E46A61642428}" type="presOf" srcId="{61575939-006A-4188-AB16-6E63C85E8670}" destId="{D7DB7AC5-BD7D-4B67-B4A4-B02BF9353CA4}" srcOrd="0" destOrd="0" presId="urn:microsoft.com/office/officeart/2005/8/layout/vList2"/>
    <dgm:cxn modelId="{76405F6A-388A-404F-ADCE-574F5222B944}" type="presOf" srcId="{2F3BC9AB-CB78-4F7B-9C91-CAF1DF8C6F8B}" destId="{71675D4A-EC5A-461F-B0A3-9EB9D849D772}" srcOrd="0" destOrd="0" presId="urn:microsoft.com/office/officeart/2005/8/layout/vList2"/>
    <dgm:cxn modelId="{AC537026-C9A1-4EA7-BFF5-9191F637EF58}" srcId="{317FB861-6915-4614-9BCE-78F6E1FF120C}" destId="{39436E79-8BA2-40C0-93B3-408E4DE451C3}" srcOrd="0" destOrd="0" parTransId="{61C32896-0852-4406-BD36-B9ED07A90F86}" sibTransId="{4E654F6D-46EA-4B64-8A8F-34A8B4A80806}"/>
    <dgm:cxn modelId="{4E2F0D03-1693-48EF-94DE-3DD7B63614FD}" type="presOf" srcId="{39436E79-8BA2-40C0-93B3-408E4DE451C3}" destId="{FE25610C-2080-40DD-9AEE-DEB7453E1023}" srcOrd="0" destOrd="0" presId="urn:microsoft.com/office/officeart/2005/8/layout/vList2"/>
    <dgm:cxn modelId="{469CEB10-1BB6-4C64-B264-79664526C57C}" type="presOf" srcId="{6A93C478-1F3C-4ED7-9102-E10EE235503C}" destId="{95D6520E-AE2A-4834-AD71-D960C6209A46}" srcOrd="0" destOrd="0" presId="urn:microsoft.com/office/officeart/2005/8/layout/vList2"/>
    <dgm:cxn modelId="{676D0EAC-95A0-4ACB-AE57-6807A81D0983}" type="presParOf" srcId="{5C62C77A-3D63-4DF7-88F7-F04132F4D14F}" destId="{607B510B-3B51-4766-9D33-A70ABC450366}" srcOrd="0" destOrd="0" presId="urn:microsoft.com/office/officeart/2005/8/layout/vList2"/>
    <dgm:cxn modelId="{80BDE1DC-2CC7-46E3-84DA-6717177D3CC3}" type="presParOf" srcId="{5C62C77A-3D63-4DF7-88F7-F04132F4D14F}" destId="{D7DB7AC5-BD7D-4B67-B4A4-B02BF9353CA4}" srcOrd="1" destOrd="0" presId="urn:microsoft.com/office/officeart/2005/8/layout/vList2"/>
    <dgm:cxn modelId="{B34CCDC2-FAA0-4176-A680-A46B03D63F9D}" type="presParOf" srcId="{5C62C77A-3D63-4DF7-88F7-F04132F4D14F}" destId="{6EC40479-7000-450D-9393-47249F86219A}" srcOrd="2" destOrd="0" presId="urn:microsoft.com/office/officeart/2005/8/layout/vList2"/>
    <dgm:cxn modelId="{3AF7F1B7-73C0-420C-AC54-2874F7330E0E}" type="presParOf" srcId="{5C62C77A-3D63-4DF7-88F7-F04132F4D14F}" destId="{95D6520E-AE2A-4834-AD71-D960C6209A46}" srcOrd="3" destOrd="0" presId="urn:microsoft.com/office/officeart/2005/8/layout/vList2"/>
    <dgm:cxn modelId="{6C889580-E69D-480F-ABB7-37031EEA771A}" type="presParOf" srcId="{5C62C77A-3D63-4DF7-88F7-F04132F4D14F}" destId="{42B47F5D-FA0E-4EE5-B5AD-5C8DAB63BDDA}" srcOrd="4" destOrd="0" presId="urn:microsoft.com/office/officeart/2005/8/layout/vList2"/>
    <dgm:cxn modelId="{1ABB9F88-7BCA-4509-BA21-70C1307743F4}" type="presParOf" srcId="{5C62C77A-3D63-4DF7-88F7-F04132F4D14F}" destId="{FE25610C-2080-40DD-9AEE-DEB7453E1023}" srcOrd="5" destOrd="0" presId="urn:microsoft.com/office/officeart/2005/8/layout/vList2"/>
    <dgm:cxn modelId="{1C7AABCE-F441-4E0D-85A2-95F71AFF6812}" type="presParOf" srcId="{5C62C77A-3D63-4DF7-88F7-F04132F4D14F}" destId="{E646BED4-A8CE-4E9D-9913-B361CB1D2D5A}" srcOrd="6" destOrd="0" presId="urn:microsoft.com/office/officeart/2005/8/layout/vList2"/>
    <dgm:cxn modelId="{02AE21E0-F60F-40C0-97D2-32C0BCF7C718}" type="presParOf" srcId="{5C62C77A-3D63-4DF7-88F7-F04132F4D14F}" destId="{71675D4A-EC5A-461F-B0A3-9EB9D849D77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D8753E-86DD-45AE-8EBF-39C950FF2F5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CE203DC0-897F-4A88-A068-3E00BB3312E1}">
      <dgm:prSet phldrT="[文字]" custT="1"/>
      <dgm:spPr/>
      <dgm:t>
        <a:bodyPr/>
        <a:lstStyle/>
        <a:p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後設</a:t>
          </a:r>
          <a: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認知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A98F02-2761-48DE-B93A-58EC332B2477}" type="parTrans" cxnId="{1F28B920-95E4-492D-BD48-2619DD298BEA}">
      <dgm:prSet/>
      <dgm:spPr/>
      <dgm:t>
        <a:bodyPr/>
        <a:lstStyle/>
        <a:p>
          <a:endParaRPr lang="zh-TW" altLang="en-US"/>
        </a:p>
      </dgm:t>
    </dgm:pt>
    <dgm:pt modelId="{F5BAE3A3-EADA-4A3A-80DD-20D98CFB7DB2}" type="sibTrans" cxnId="{1F28B920-95E4-492D-BD48-2619DD298BEA}">
      <dgm:prSet/>
      <dgm:spPr/>
      <dgm:t>
        <a:bodyPr/>
        <a:lstStyle/>
        <a:p>
          <a:endParaRPr lang="zh-TW" altLang="en-US"/>
        </a:p>
      </dgm:t>
    </dgm:pt>
    <dgm:pt modelId="{72C5635A-7CB2-4761-BCF9-05B4FDD4C89A}">
      <dgm:prSet phldrT="[文字]"/>
      <dgm:spPr/>
      <dgm:t>
        <a:bodyPr/>
        <a:lstStyle/>
        <a:p>
          <a:r>
            <a:rPr lang="zh-TW" altLang="en-US" dirty="0" smtClean="0"/>
            <a:t>利用後設認知，主動計畫、修正和檢視</a:t>
          </a:r>
          <a:endParaRPr lang="zh-TW" altLang="en-US" dirty="0"/>
        </a:p>
      </dgm:t>
    </dgm:pt>
    <dgm:pt modelId="{648839E6-4A02-4A80-9A7B-D588C4BA9860}" type="parTrans" cxnId="{2CFDAC8A-00DA-4CAF-9ADD-CFD84FF4C083}">
      <dgm:prSet/>
      <dgm:spPr/>
      <dgm:t>
        <a:bodyPr/>
        <a:lstStyle/>
        <a:p>
          <a:endParaRPr lang="zh-TW" altLang="en-US"/>
        </a:p>
      </dgm:t>
    </dgm:pt>
    <dgm:pt modelId="{9443149F-5F43-4FC2-9965-71369E579736}" type="sibTrans" cxnId="{2CFDAC8A-00DA-4CAF-9ADD-CFD84FF4C083}">
      <dgm:prSet/>
      <dgm:spPr/>
      <dgm:t>
        <a:bodyPr/>
        <a:lstStyle/>
        <a:p>
          <a:endParaRPr lang="zh-TW" altLang="en-US"/>
        </a:p>
      </dgm:t>
    </dgm:pt>
    <dgm:pt modelId="{69AAF139-D827-4D78-9078-4454B7570783}">
      <dgm:prSet phldrT="[文字]" custT="1"/>
      <dgm:spPr/>
      <dgm:t>
        <a:bodyPr/>
        <a:lstStyle/>
        <a:p>
          <a:r>
            <a:rPr lang="zh-TW" altLang="en-US" sz="3200" b="1" dirty="0" smtClean="0"/>
            <a:t>主動學習調整</a:t>
          </a:r>
          <a:endParaRPr lang="zh-TW" altLang="en-US" sz="3200" b="1" dirty="0"/>
        </a:p>
      </dgm:t>
    </dgm:pt>
    <dgm:pt modelId="{B86B7A6F-F857-4495-B247-EFDE9E03B7FC}" type="parTrans" cxnId="{21C49054-34F6-4B5B-8244-C3F3830E761D}">
      <dgm:prSet/>
      <dgm:spPr/>
      <dgm:t>
        <a:bodyPr/>
        <a:lstStyle/>
        <a:p>
          <a:endParaRPr lang="zh-TW" altLang="en-US"/>
        </a:p>
      </dgm:t>
    </dgm:pt>
    <dgm:pt modelId="{DC74A259-484F-4741-A0E1-0263C7ABDA52}" type="sibTrans" cxnId="{21C49054-34F6-4B5B-8244-C3F3830E761D}">
      <dgm:prSet/>
      <dgm:spPr/>
      <dgm:t>
        <a:bodyPr/>
        <a:lstStyle/>
        <a:p>
          <a:endParaRPr lang="zh-TW" altLang="en-US"/>
        </a:p>
      </dgm:t>
    </dgm:pt>
    <dgm:pt modelId="{21254EEF-BF26-400A-84AB-EB5AB7402755}">
      <dgm:prSet phldrT="[文字]"/>
      <dgm:spPr/>
      <dgm:t>
        <a:bodyPr/>
        <a:lstStyle/>
        <a:p>
          <a:r>
            <a:rPr lang="zh-TW" altLang="en-US" dirty="0" smtClean="0"/>
            <a:t>適時適性使用認知策略</a:t>
          </a:r>
          <a:endParaRPr lang="zh-TW" altLang="en-US" dirty="0"/>
        </a:p>
      </dgm:t>
    </dgm:pt>
    <dgm:pt modelId="{C7574244-4635-4FF3-94C6-25DAAACA8B3C}" type="parTrans" cxnId="{B604A9F7-2B58-4C17-A891-892F364A9BC4}">
      <dgm:prSet/>
      <dgm:spPr/>
      <dgm:t>
        <a:bodyPr/>
        <a:lstStyle/>
        <a:p>
          <a:endParaRPr lang="zh-TW" altLang="en-US"/>
        </a:p>
      </dgm:t>
    </dgm:pt>
    <dgm:pt modelId="{DD320B1F-4D44-4809-830C-48AE14FF2BE8}" type="sibTrans" cxnId="{B604A9F7-2B58-4C17-A891-892F364A9BC4}">
      <dgm:prSet/>
      <dgm:spPr/>
      <dgm:t>
        <a:bodyPr/>
        <a:lstStyle/>
        <a:p>
          <a:endParaRPr lang="zh-TW" altLang="en-US"/>
        </a:p>
      </dgm:t>
    </dgm:pt>
    <dgm:pt modelId="{56E96117-94DB-4762-B36A-504C792CAF2C}">
      <dgm:prSet phldrT="[文字]" custT="1"/>
      <dgm:spPr/>
      <dgm:t>
        <a:bodyPr/>
        <a:lstStyle/>
        <a:p>
          <a:r>
            <a:rPr lang="zh-TW" altLang="en-US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</a:t>
          </a:r>
          <a:r>
            <a: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情境</a:t>
          </a:r>
          <a:endParaRPr lang="zh-TW" altLang="en-US" sz="3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8C067D5-264D-4BCE-8A62-AF70714185EF}" type="parTrans" cxnId="{1E4AF945-00AB-4501-9FCE-94A02A6CBE61}">
      <dgm:prSet/>
      <dgm:spPr/>
      <dgm:t>
        <a:bodyPr/>
        <a:lstStyle/>
        <a:p>
          <a:endParaRPr lang="zh-TW" altLang="en-US"/>
        </a:p>
      </dgm:t>
    </dgm:pt>
    <dgm:pt modelId="{25E43BB4-2B92-4F3D-8E86-EFA641B3DD9C}" type="sibTrans" cxnId="{1E4AF945-00AB-4501-9FCE-94A02A6CBE61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認知策略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CDC02B-F679-4F7C-A433-4967B5C17265}">
      <dgm:prSet phldrT="[文字]"/>
      <dgm:spPr/>
      <dgm:t>
        <a:bodyPr/>
        <a:lstStyle/>
        <a:p>
          <a:r>
            <a:rPr lang="zh-TW" altLang="en-US" dirty="0" smtClean="0"/>
            <a:t>主動管理與控制學習情境</a:t>
          </a:r>
          <a:endParaRPr lang="zh-TW" altLang="en-US" dirty="0"/>
        </a:p>
      </dgm:t>
    </dgm:pt>
    <dgm:pt modelId="{656D00CC-6167-4A1D-9B71-FABD1DE739A6}" type="parTrans" cxnId="{7964FA9F-2A7E-49A6-8238-F404AE5F1219}">
      <dgm:prSet/>
      <dgm:spPr/>
      <dgm:t>
        <a:bodyPr/>
        <a:lstStyle/>
        <a:p>
          <a:endParaRPr lang="zh-TW" altLang="en-US"/>
        </a:p>
      </dgm:t>
    </dgm:pt>
    <dgm:pt modelId="{818D4180-8C42-465F-BBE0-C5B4036F1C4B}" type="sibTrans" cxnId="{7964FA9F-2A7E-49A6-8238-F404AE5F1219}">
      <dgm:prSet/>
      <dgm:spPr/>
      <dgm:t>
        <a:bodyPr/>
        <a:lstStyle/>
        <a:p>
          <a:endParaRPr lang="zh-TW" altLang="en-US"/>
        </a:p>
      </dgm:t>
    </dgm:pt>
    <dgm:pt modelId="{08DE2D5F-58A2-45C4-AFAA-4251ECABCE39}" type="pres">
      <dgm:prSet presAssocID="{E9D8753E-86DD-45AE-8EBF-39C950FF2F5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D31C02F-CC49-4A54-AD01-9DE03253D8EC}" type="pres">
      <dgm:prSet presAssocID="{CE203DC0-897F-4A88-A068-3E00BB3312E1}" presName="composite" presStyleCnt="0"/>
      <dgm:spPr/>
    </dgm:pt>
    <dgm:pt modelId="{37B1C595-3055-42D9-84DF-984396C03746}" type="pres">
      <dgm:prSet presAssocID="{CE203DC0-897F-4A88-A068-3E00BB3312E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2F3529-F8B8-41A3-AC3A-5B2A15DC2543}" type="pres">
      <dgm:prSet presAssocID="{CE203DC0-897F-4A88-A068-3E00BB3312E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A39E93-7CFF-4BD2-83FD-1AAE527FBEEE}" type="pres">
      <dgm:prSet presAssocID="{CE203DC0-897F-4A88-A068-3E00BB3312E1}" presName="BalanceSpacing" presStyleCnt="0"/>
      <dgm:spPr/>
    </dgm:pt>
    <dgm:pt modelId="{AF946B57-8B1F-4E6B-AD2E-E646B07676B5}" type="pres">
      <dgm:prSet presAssocID="{CE203DC0-897F-4A88-A068-3E00BB3312E1}" presName="BalanceSpacing1" presStyleCnt="0"/>
      <dgm:spPr/>
    </dgm:pt>
    <dgm:pt modelId="{C24E961F-24EF-4E85-813D-EA33B23D6F8F}" type="pres">
      <dgm:prSet presAssocID="{F5BAE3A3-EADA-4A3A-80DD-20D98CFB7DB2}" presName="Accent1Text" presStyleLbl="node1" presStyleIdx="1" presStyleCnt="6"/>
      <dgm:spPr/>
      <dgm:t>
        <a:bodyPr/>
        <a:lstStyle/>
        <a:p>
          <a:endParaRPr lang="zh-TW" altLang="en-US"/>
        </a:p>
      </dgm:t>
    </dgm:pt>
    <dgm:pt modelId="{27F12FAA-DDF9-4575-9A98-A8DC4B27922A}" type="pres">
      <dgm:prSet presAssocID="{F5BAE3A3-EADA-4A3A-80DD-20D98CFB7DB2}" presName="spaceBetweenRectangles" presStyleCnt="0"/>
      <dgm:spPr/>
    </dgm:pt>
    <dgm:pt modelId="{E0AFB075-A539-465C-B1B7-11AEFA1E3001}" type="pres">
      <dgm:prSet presAssocID="{69AAF139-D827-4D78-9078-4454B7570783}" presName="composite" presStyleCnt="0"/>
      <dgm:spPr/>
    </dgm:pt>
    <dgm:pt modelId="{62A6DF26-3BCC-449F-BBCE-1ED45661588B}" type="pres">
      <dgm:prSet presAssocID="{69AAF139-D827-4D78-9078-4454B757078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12C52B-45AA-4501-86F5-8A845B37166A}" type="pres">
      <dgm:prSet presAssocID="{69AAF139-D827-4D78-9078-4454B7570783}" presName="Childtext1" presStyleLbl="revTx" presStyleIdx="1" presStyleCnt="3" custScaleX="71015" custLinFactY="38796" custLinFactNeighborX="-2541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EA80AB-D474-4A28-9EC5-B6E6D1E30707}" type="pres">
      <dgm:prSet presAssocID="{69AAF139-D827-4D78-9078-4454B7570783}" presName="BalanceSpacing" presStyleCnt="0"/>
      <dgm:spPr/>
    </dgm:pt>
    <dgm:pt modelId="{8E189068-1BE8-4DC3-A95D-DF817305759A}" type="pres">
      <dgm:prSet presAssocID="{69AAF139-D827-4D78-9078-4454B7570783}" presName="BalanceSpacing1" presStyleCnt="0"/>
      <dgm:spPr/>
    </dgm:pt>
    <dgm:pt modelId="{FD3DFD15-178E-4FC8-829C-F9F0E0B30F6D}" type="pres">
      <dgm:prSet presAssocID="{DC74A259-484F-4741-A0E1-0263C7ABDA52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74E0CB89-37BB-4392-8D35-1069A849092D}" type="pres">
      <dgm:prSet presAssocID="{DC74A259-484F-4741-A0E1-0263C7ABDA52}" presName="spaceBetweenRectangles" presStyleCnt="0"/>
      <dgm:spPr/>
    </dgm:pt>
    <dgm:pt modelId="{430B36CE-5434-4004-B322-D87AF6B0E3A7}" type="pres">
      <dgm:prSet presAssocID="{56E96117-94DB-4762-B36A-504C792CAF2C}" presName="composite" presStyleCnt="0"/>
      <dgm:spPr/>
    </dgm:pt>
    <dgm:pt modelId="{3577E0FD-BF19-4502-A750-1D0DAC704880}" type="pres">
      <dgm:prSet presAssocID="{56E96117-94DB-4762-B36A-504C792CAF2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71DCFF-29CE-455B-BADB-26FCB7FFA7A1}" type="pres">
      <dgm:prSet presAssocID="{56E96117-94DB-4762-B36A-504C792CAF2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138B10-209F-4610-9CE4-9FE2E969FC90}" type="pres">
      <dgm:prSet presAssocID="{56E96117-94DB-4762-B36A-504C792CAF2C}" presName="BalanceSpacing" presStyleCnt="0"/>
      <dgm:spPr/>
    </dgm:pt>
    <dgm:pt modelId="{B5B42C7D-8AB8-4939-AC39-4AD28414D387}" type="pres">
      <dgm:prSet presAssocID="{56E96117-94DB-4762-B36A-504C792CAF2C}" presName="BalanceSpacing1" presStyleCnt="0"/>
      <dgm:spPr/>
    </dgm:pt>
    <dgm:pt modelId="{E9E2046F-E3FC-4AAA-9EE0-8010A8034A25}" type="pres">
      <dgm:prSet presAssocID="{25E43BB4-2B92-4F3D-8E86-EFA641B3DD9C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1F28B920-95E4-492D-BD48-2619DD298BEA}" srcId="{E9D8753E-86DD-45AE-8EBF-39C950FF2F59}" destId="{CE203DC0-897F-4A88-A068-3E00BB3312E1}" srcOrd="0" destOrd="0" parTransId="{CAA98F02-2761-48DE-B93A-58EC332B2477}" sibTransId="{F5BAE3A3-EADA-4A3A-80DD-20D98CFB7DB2}"/>
    <dgm:cxn modelId="{612BB039-D441-4B76-BA10-8CCF0B393B9B}" type="presOf" srcId="{DC74A259-484F-4741-A0E1-0263C7ABDA52}" destId="{FD3DFD15-178E-4FC8-829C-F9F0E0B30F6D}" srcOrd="0" destOrd="0" presId="urn:microsoft.com/office/officeart/2008/layout/AlternatingHexagons"/>
    <dgm:cxn modelId="{A9015A46-C0FB-4E45-9E53-E3B261340CDC}" type="presOf" srcId="{F5BAE3A3-EADA-4A3A-80DD-20D98CFB7DB2}" destId="{C24E961F-24EF-4E85-813D-EA33B23D6F8F}" srcOrd="0" destOrd="0" presId="urn:microsoft.com/office/officeart/2008/layout/AlternatingHexagons"/>
    <dgm:cxn modelId="{22524C40-2612-4429-9349-6B3A3A30CD00}" type="presOf" srcId="{E9D8753E-86DD-45AE-8EBF-39C950FF2F59}" destId="{08DE2D5F-58A2-45C4-AFAA-4251ECABCE39}" srcOrd="0" destOrd="0" presId="urn:microsoft.com/office/officeart/2008/layout/AlternatingHexagons"/>
    <dgm:cxn modelId="{1E4AF945-00AB-4501-9FCE-94A02A6CBE61}" srcId="{E9D8753E-86DD-45AE-8EBF-39C950FF2F59}" destId="{56E96117-94DB-4762-B36A-504C792CAF2C}" srcOrd="2" destOrd="0" parTransId="{C8C067D5-264D-4BCE-8A62-AF70714185EF}" sibTransId="{25E43BB4-2B92-4F3D-8E86-EFA641B3DD9C}"/>
    <dgm:cxn modelId="{21C49054-34F6-4B5B-8244-C3F3830E761D}" srcId="{E9D8753E-86DD-45AE-8EBF-39C950FF2F59}" destId="{69AAF139-D827-4D78-9078-4454B7570783}" srcOrd="1" destOrd="0" parTransId="{B86B7A6F-F857-4495-B247-EFDE9E03B7FC}" sibTransId="{DC74A259-484F-4741-A0E1-0263C7ABDA52}"/>
    <dgm:cxn modelId="{FE5238C7-1F51-4E16-BFB8-F6B264638DDC}" type="presOf" srcId="{56E96117-94DB-4762-B36A-504C792CAF2C}" destId="{3577E0FD-BF19-4502-A750-1D0DAC704880}" srcOrd="0" destOrd="0" presId="urn:microsoft.com/office/officeart/2008/layout/AlternatingHexagons"/>
    <dgm:cxn modelId="{B604A9F7-2B58-4C17-A891-892F364A9BC4}" srcId="{69AAF139-D827-4D78-9078-4454B7570783}" destId="{21254EEF-BF26-400A-84AB-EB5AB7402755}" srcOrd="0" destOrd="0" parTransId="{C7574244-4635-4FF3-94C6-25DAAACA8B3C}" sibTransId="{DD320B1F-4D44-4809-830C-48AE14FF2BE8}"/>
    <dgm:cxn modelId="{20FED3F2-BFFA-4338-B77F-4EDE03808986}" type="presOf" srcId="{72C5635A-7CB2-4761-BCF9-05B4FDD4C89A}" destId="{072F3529-F8B8-41A3-AC3A-5B2A15DC2543}" srcOrd="0" destOrd="0" presId="urn:microsoft.com/office/officeart/2008/layout/AlternatingHexagons"/>
    <dgm:cxn modelId="{98BBF6A4-73BE-485B-AEFB-8902B89E4F7E}" type="presOf" srcId="{25E43BB4-2B92-4F3D-8E86-EFA641B3DD9C}" destId="{E9E2046F-E3FC-4AAA-9EE0-8010A8034A25}" srcOrd="0" destOrd="0" presId="urn:microsoft.com/office/officeart/2008/layout/AlternatingHexagons"/>
    <dgm:cxn modelId="{63977A44-2E0A-49A9-92CD-24AFC9E1A028}" type="presOf" srcId="{CE203DC0-897F-4A88-A068-3E00BB3312E1}" destId="{37B1C595-3055-42D9-84DF-984396C03746}" srcOrd="0" destOrd="0" presId="urn:microsoft.com/office/officeart/2008/layout/AlternatingHexagons"/>
    <dgm:cxn modelId="{2CFDAC8A-00DA-4CAF-9ADD-CFD84FF4C083}" srcId="{CE203DC0-897F-4A88-A068-3E00BB3312E1}" destId="{72C5635A-7CB2-4761-BCF9-05B4FDD4C89A}" srcOrd="0" destOrd="0" parTransId="{648839E6-4A02-4A80-9A7B-D588C4BA9860}" sibTransId="{9443149F-5F43-4FC2-9965-71369E579736}"/>
    <dgm:cxn modelId="{1E88B704-1DB5-4FEA-AD4D-5114FEE010AF}" type="presOf" srcId="{21254EEF-BF26-400A-84AB-EB5AB7402755}" destId="{FB12C52B-45AA-4501-86F5-8A845B37166A}" srcOrd="0" destOrd="0" presId="urn:microsoft.com/office/officeart/2008/layout/AlternatingHexagons"/>
    <dgm:cxn modelId="{ED567FA1-DA46-4A3F-B26C-C4D489E31FBE}" type="presOf" srcId="{D1CDC02B-F679-4F7C-A433-4967B5C17265}" destId="{2B71DCFF-29CE-455B-BADB-26FCB7FFA7A1}" srcOrd="0" destOrd="0" presId="urn:microsoft.com/office/officeart/2008/layout/AlternatingHexagons"/>
    <dgm:cxn modelId="{FC7D9C0F-31AB-4C21-840E-4A6380901B3E}" type="presOf" srcId="{69AAF139-D827-4D78-9078-4454B7570783}" destId="{62A6DF26-3BCC-449F-BBCE-1ED45661588B}" srcOrd="0" destOrd="0" presId="urn:microsoft.com/office/officeart/2008/layout/AlternatingHexagons"/>
    <dgm:cxn modelId="{7964FA9F-2A7E-49A6-8238-F404AE5F1219}" srcId="{56E96117-94DB-4762-B36A-504C792CAF2C}" destId="{D1CDC02B-F679-4F7C-A433-4967B5C17265}" srcOrd="0" destOrd="0" parTransId="{656D00CC-6167-4A1D-9B71-FABD1DE739A6}" sibTransId="{818D4180-8C42-465F-BBE0-C5B4036F1C4B}"/>
    <dgm:cxn modelId="{F5633DE9-AFEE-47CB-AC78-52D11D88476F}" type="presParOf" srcId="{08DE2D5F-58A2-45C4-AFAA-4251ECABCE39}" destId="{DD31C02F-CC49-4A54-AD01-9DE03253D8EC}" srcOrd="0" destOrd="0" presId="urn:microsoft.com/office/officeart/2008/layout/AlternatingHexagons"/>
    <dgm:cxn modelId="{7C91FB47-A336-4B2B-9453-A6AA998CDD31}" type="presParOf" srcId="{DD31C02F-CC49-4A54-AD01-9DE03253D8EC}" destId="{37B1C595-3055-42D9-84DF-984396C03746}" srcOrd="0" destOrd="0" presId="urn:microsoft.com/office/officeart/2008/layout/AlternatingHexagons"/>
    <dgm:cxn modelId="{D164D93D-9A95-4F70-B45C-9BC6E33362AC}" type="presParOf" srcId="{DD31C02F-CC49-4A54-AD01-9DE03253D8EC}" destId="{072F3529-F8B8-41A3-AC3A-5B2A15DC2543}" srcOrd="1" destOrd="0" presId="urn:microsoft.com/office/officeart/2008/layout/AlternatingHexagons"/>
    <dgm:cxn modelId="{7BD205E7-EE80-48A7-AF1E-ABB4949EAE7E}" type="presParOf" srcId="{DD31C02F-CC49-4A54-AD01-9DE03253D8EC}" destId="{38A39E93-7CFF-4BD2-83FD-1AAE527FBEEE}" srcOrd="2" destOrd="0" presId="urn:microsoft.com/office/officeart/2008/layout/AlternatingHexagons"/>
    <dgm:cxn modelId="{4F21F4EE-6F80-42AB-B8E7-1C7698CB2149}" type="presParOf" srcId="{DD31C02F-CC49-4A54-AD01-9DE03253D8EC}" destId="{AF946B57-8B1F-4E6B-AD2E-E646B07676B5}" srcOrd="3" destOrd="0" presId="urn:microsoft.com/office/officeart/2008/layout/AlternatingHexagons"/>
    <dgm:cxn modelId="{23910C84-FA9C-4370-95F2-0FB398504304}" type="presParOf" srcId="{DD31C02F-CC49-4A54-AD01-9DE03253D8EC}" destId="{C24E961F-24EF-4E85-813D-EA33B23D6F8F}" srcOrd="4" destOrd="0" presId="urn:microsoft.com/office/officeart/2008/layout/AlternatingHexagons"/>
    <dgm:cxn modelId="{C774EDF8-CA1F-49F3-82E4-1D9693ABD180}" type="presParOf" srcId="{08DE2D5F-58A2-45C4-AFAA-4251ECABCE39}" destId="{27F12FAA-DDF9-4575-9A98-A8DC4B27922A}" srcOrd="1" destOrd="0" presId="urn:microsoft.com/office/officeart/2008/layout/AlternatingHexagons"/>
    <dgm:cxn modelId="{87100CBD-3AF4-402B-9913-28643A17DFDA}" type="presParOf" srcId="{08DE2D5F-58A2-45C4-AFAA-4251ECABCE39}" destId="{E0AFB075-A539-465C-B1B7-11AEFA1E3001}" srcOrd="2" destOrd="0" presId="urn:microsoft.com/office/officeart/2008/layout/AlternatingHexagons"/>
    <dgm:cxn modelId="{438B6A70-3821-43DD-AEE2-6A97106F5B2C}" type="presParOf" srcId="{E0AFB075-A539-465C-B1B7-11AEFA1E3001}" destId="{62A6DF26-3BCC-449F-BBCE-1ED45661588B}" srcOrd="0" destOrd="0" presId="urn:microsoft.com/office/officeart/2008/layout/AlternatingHexagons"/>
    <dgm:cxn modelId="{5E7274E3-DB78-4FC3-B3C6-AF05B9D92D55}" type="presParOf" srcId="{E0AFB075-A539-465C-B1B7-11AEFA1E3001}" destId="{FB12C52B-45AA-4501-86F5-8A845B37166A}" srcOrd="1" destOrd="0" presId="urn:microsoft.com/office/officeart/2008/layout/AlternatingHexagons"/>
    <dgm:cxn modelId="{0531BB80-CC6D-4BF0-9D3C-99D2F06347E3}" type="presParOf" srcId="{E0AFB075-A539-465C-B1B7-11AEFA1E3001}" destId="{9DEA80AB-D474-4A28-9EC5-B6E6D1E30707}" srcOrd="2" destOrd="0" presId="urn:microsoft.com/office/officeart/2008/layout/AlternatingHexagons"/>
    <dgm:cxn modelId="{FA8253AF-DF5F-4D54-8040-11CC767E32B7}" type="presParOf" srcId="{E0AFB075-A539-465C-B1B7-11AEFA1E3001}" destId="{8E189068-1BE8-4DC3-A95D-DF817305759A}" srcOrd="3" destOrd="0" presId="urn:microsoft.com/office/officeart/2008/layout/AlternatingHexagons"/>
    <dgm:cxn modelId="{346A800A-E678-4297-8EFA-25C3C4BE3722}" type="presParOf" srcId="{E0AFB075-A539-465C-B1B7-11AEFA1E3001}" destId="{FD3DFD15-178E-4FC8-829C-F9F0E0B30F6D}" srcOrd="4" destOrd="0" presId="urn:microsoft.com/office/officeart/2008/layout/AlternatingHexagons"/>
    <dgm:cxn modelId="{78CBF419-C0E9-46C4-A452-68E18681805B}" type="presParOf" srcId="{08DE2D5F-58A2-45C4-AFAA-4251ECABCE39}" destId="{74E0CB89-37BB-4392-8D35-1069A849092D}" srcOrd="3" destOrd="0" presId="urn:microsoft.com/office/officeart/2008/layout/AlternatingHexagons"/>
    <dgm:cxn modelId="{570272E9-EF04-4624-ADB1-832308AE091C}" type="presParOf" srcId="{08DE2D5F-58A2-45C4-AFAA-4251ECABCE39}" destId="{430B36CE-5434-4004-B322-D87AF6B0E3A7}" srcOrd="4" destOrd="0" presId="urn:microsoft.com/office/officeart/2008/layout/AlternatingHexagons"/>
    <dgm:cxn modelId="{163CE931-F0BD-43A8-B503-B73E9D5FA2C2}" type="presParOf" srcId="{430B36CE-5434-4004-B322-D87AF6B0E3A7}" destId="{3577E0FD-BF19-4502-A750-1D0DAC704880}" srcOrd="0" destOrd="0" presId="urn:microsoft.com/office/officeart/2008/layout/AlternatingHexagons"/>
    <dgm:cxn modelId="{8CB6A4F2-8698-4F94-A28A-32A36A52C10B}" type="presParOf" srcId="{430B36CE-5434-4004-B322-D87AF6B0E3A7}" destId="{2B71DCFF-29CE-455B-BADB-26FCB7FFA7A1}" srcOrd="1" destOrd="0" presId="urn:microsoft.com/office/officeart/2008/layout/AlternatingHexagons"/>
    <dgm:cxn modelId="{05D8F7AE-FA10-4467-AACE-844879491572}" type="presParOf" srcId="{430B36CE-5434-4004-B322-D87AF6B0E3A7}" destId="{BC138B10-209F-4610-9CE4-9FE2E969FC90}" srcOrd="2" destOrd="0" presId="urn:microsoft.com/office/officeart/2008/layout/AlternatingHexagons"/>
    <dgm:cxn modelId="{1A8C054B-52D3-420F-98F8-AA8648A700EA}" type="presParOf" srcId="{430B36CE-5434-4004-B322-D87AF6B0E3A7}" destId="{B5B42C7D-8AB8-4939-AC39-4AD28414D387}" srcOrd="3" destOrd="0" presId="urn:microsoft.com/office/officeart/2008/layout/AlternatingHexagons"/>
    <dgm:cxn modelId="{A498B274-3C47-4856-A5FC-DC687E8078BB}" type="presParOf" srcId="{430B36CE-5434-4004-B322-D87AF6B0E3A7}" destId="{E9E2046F-E3FC-4AAA-9EE0-8010A8034A2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CD5266-32AB-44E8-AE6D-5443E8F78A3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C8B8D59-F417-49E2-9AFA-20DB2DDF7603}">
      <dgm:prSet phldrT="[文字]"/>
      <dgm:spPr/>
      <dgm:t>
        <a:bodyPr/>
        <a:lstStyle/>
        <a:p>
          <a:r>
            <a:rPr lang="zh-TW" alt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學習成果，是否滿足自己的需求？</a:t>
          </a:r>
          <a:endParaRPr lang="zh-TW" altLang="en-US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2E10AD-885B-48D3-A908-B0879565A687}" type="parTrans" cxnId="{75B3C5E1-8CF8-4AD1-AAAC-4A48A430D4FB}">
      <dgm:prSet/>
      <dgm:spPr/>
      <dgm:t>
        <a:bodyPr/>
        <a:lstStyle/>
        <a:p>
          <a:endParaRPr lang="zh-TW" altLang="en-US"/>
        </a:p>
      </dgm:t>
    </dgm:pt>
    <dgm:pt modelId="{12D51334-D190-44AF-910A-4C8894B330C6}" type="sibTrans" cxnId="{75B3C5E1-8CF8-4AD1-AAAC-4A48A430D4FB}">
      <dgm:prSet/>
      <dgm:spPr/>
      <dgm:t>
        <a:bodyPr/>
        <a:lstStyle/>
        <a:p>
          <a:endParaRPr lang="zh-TW" altLang="en-US"/>
        </a:p>
      </dgm:t>
    </dgm:pt>
    <dgm:pt modelId="{39436E79-8BA2-40C0-93B3-408E4DE451C3}">
      <dgm:prSet phldrT="[文字]"/>
      <dgm:spPr/>
      <dgm:t>
        <a:bodyPr/>
        <a:lstStyle/>
        <a:p>
          <a:r>
            <a:rPr lang="zh-TW" alt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學習成果，是否達成當初設立的目標與達成程度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？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1C32896-0852-4406-BD36-B9ED07A90F86}" type="parTrans" cxnId="{AC537026-C9A1-4EA7-BFF5-9191F637EF58}">
      <dgm:prSet/>
      <dgm:spPr/>
      <dgm:t>
        <a:bodyPr/>
        <a:lstStyle/>
        <a:p>
          <a:endParaRPr lang="zh-TW" altLang="en-US"/>
        </a:p>
      </dgm:t>
    </dgm:pt>
    <dgm:pt modelId="{4E654F6D-46EA-4B64-8A8F-34A8B4A80806}" type="sibTrans" cxnId="{AC537026-C9A1-4EA7-BFF5-9191F637EF58}">
      <dgm:prSet/>
      <dgm:spPr/>
      <dgm:t>
        <a:bodyPr/>
        <a:lstStyle/>
        <a:p>
          <a:endParaRPr lang="zh-TW" altLang="en-US"/>
        </a:p>
      </dgm:t>
    </dgm:pt>
    <dgm:pt modelId="{80F5FE6B-4CAC-4BD8-A7F8-0DF04EEBC2B7}">
      <dgm:prSet phldrT="[文字]"/>
      <dgm:spPr/>
      <dgm:t>
        <a:bodyPr/>
        <a:lstStyle/>
        <a:p>
          <a:r>
            <a:rPr lang="zh-TW" alt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學習過程中所利用的資源是否合適？</a:t>
          </a:r>
          <a:endParaRPr lang="zh-TW" altLang="en-US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1919AE-8D5E-46E4-A5CC-90DDC7AFEF37}" type="parTrans" cxnId="{F25EEFC3-BE92-425C-890B-1F1F02C925CF}">
      <dgm:prSet/>
      <dgm:spPr/>
      <dgm:t>
        <a:bodyPr/>
        <a:lstStyle/>
        <a:p>
          <a:endParaRPr lang="zh-TW" altLang="en-US"/>
        </a:p>
      </dgm:t>
    </dgm:pt>
    <dgm:pt modelId="{C61F0722-4DC3-4191-AD8A-D723C6C2DA16}" type="sibTrans" cxnId="{F25EEFC3-BE92-425C-890B-1F1F02C925CF}">
      <dgm:prSet/>
      <dgm:spPr/>
      <dgm:t>
        <a:bodyPr/>
        <a:lstStyle/>
        <a:p>
          <a:endParaRPr lang="zh-TW" altLang="en-US"/>
        </a:p>
      </dgm:t>
    </dgm:pt>
    <dgm:pt modelId="{FC32125D-409D-4B2B-AA00-CE483C223D29}">
      <dgm:prSet phldrT="[文字]"/>
      <dgm:spPr/>
      <dgm:t>
        <a:bodyPr/>
        <a:lstStyle/>
        <a:p>
          <a:r>
            <a:rPr lang="zh-TW" alt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學習過程中學習策略是否適當？</a:t>
          </a:r>
          <a:endParaRPr lang="zh-TW" altLang="en-US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0A7FFE-6722-4C08-9959-3C41F878C8F3}" type="parTrans" cxnId="{F88A7EBA-B230-4D3C-9946-BA0F4C4B382F}">
      <dgm:prSet/>
      <dgm:spPr/>
      <dgm:t>
        <a:bodyPr/>
        <a:lstStyle/>
        <a:p>
          <a:endParaRPr lang="zh-TW" altLang="en-US"/>
        </a:p>
      </dgm:t>
    </dgm:pt>
    <dgm:pt modelId="{270B4350-FE81-4E4D-8A4A-343AB463D530}" type="sibTrans" cxnId="{F88A7EBA-B230-4D3C-9946-BA0F4C4B382F}">
      <dgm:prSet/>
      <dgm:spPr/>
      <dgm:t>
        <a:bodyPr/>
        <a:lstStyle/>
        <a:p>
          <a:endParaRPr lang="zh-TW" altLang="en-US"/>
        </a:p>
      </dgm:t>
    </dgm:pt>
    <dgm:pt modelId="{394A567B-8938-4209-8554-BC07412B029F}">
      <dgm:prSet phldrT="[文字]"/>
      <dgm:spPr/>
      <dgm:t>
        <a:bodyPr/>
        <a:lstStyle/>
        <a:p>
          <a:r>
            <a:rPr lang="zh-TW" alt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學習過程中時間管理是否適當？</a:t>
          </a:r>
          <a:endParaRPr lang="zh-TW" altLang="en-US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775AA0-D0AA-4250-B2D4-4DC743C838D2}" type="parTrans" cxnId="{CCE81715-D2CF-4506-942F-B46567F2E5FA}">
      <dgm:prSet/>
      <dgm:spPr/>
      <dgm:t>
        <a:bodyPr/>
        <a:lstStyle/>
        <a:p>
          <a:endParaRPr lang="zh-TW" altLang="en-US"/>
        </a:p>
      </dgm:t>
    </dgm:pt>
    <dgm:pt modelId="{7F802E23-A692-4929-B9F1-E830178C1438}" type="sibTrans" cxnId="{CCE81715-D2CF-4506-942F-B46567F2E5FA}">
      <dgm:prSet/>
      <dgm:spPr/>
      <dgm:t>
        <a:bodyPr/>
        <a:lstStyle/>
        <a:p>
          <a:endParaRPr lang="zh-TW" altLang="en-US"/>
        </a:p>
      </dgm:t>
    </dgm:pt>
    <dgm:pt modelId="{78F160C1-EF91-41E9-97B7-542C4DF142ED}">
      <dgm:prSet/>
      <dgm:spPr/>
      <dgm:t>
        <a:bodyPr/>
        <a:lstStyle/>
        <a:p>
          <a:r>
            <a:rPr lang="zh-TW" altLang="en-US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學習過程中的環境，是否有利於自我的學習？</a:t>
          </a:r>
          <a:endParaRPr lang="zh-TW" altLang="en-US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E6DADE-E236-4A81-9213-6ACB368F8388}" type="parTrans" cxnId="{5B5047CB-52ED-4C06-8743-49F0BE2CE338}">
      <dgm:prSet/>
      <dgm:spPr/>
      <dgm:t>
        <a:bodyPr/>
        <a:lstStyle/>
        <a:p>
          <a:endParaRPr lang="zh-TW" altLang="en-US"/>
        </a:p>
      </dgm:t>
    </dgm:pt>
    <dgm:pt modelId="{77134BDB-5C90-48B4-A6ED-8992E2F38815}" type="sibTrans" cxnId="{5B5047CB-52ED-4C06-8743-49F0BE2CE338}">
      <dgm:prSet/>
      <dgm:spPr/>
      <dgm:t>
        <a:bodyPr/>
        <a:lstStyle/>
        <a:p>
          <a:endParaRPr lang="zh-TW" altLang="en-US"/>
        </a:p>
      </dgm:t>
    </dgm:pt>
    <dgm:pt modelId="{5C62C77A-3D63-4DF7-88F7-F04132F4D14F}" type="pres">
      <dgm:prSet presAssocID="{4CCD5266-32AB-44E8-AE6D-5443E8F78A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F5841E9-D1B6-40E3-880D-769749D8722F}" type="pres">
      <dgm:prSet presAssocID="{78F160C1-EF91-41E9-97B7-542C4DF142E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9B9C6F-3BCA-4BC6-A945-36DC9F87A947}" type="pres">
      <dgm:prSet presAssocID="{77134BDB-5C90-48B4-A6ED-8992E2F38815}" presName="spacer" presStyleCnt="0"/>
      <dgm:spPr/>
    </dgm:pt>
    <dgm:pt modelId="{6EC40479-7000-450D-9393-47249F86219A}" type="pres">
      <dgm:prSet presAssocID="{9C8B8D59-F417-49E2-9AFA-20DB2DDF7603}" presName="parentText" presStyleLbl="node1" presStyleIdx="1" presStyleCnt="6" custLinFactNeighborX="20952" custLinFactNeighborY="-33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470C8F-9C10-4566-B7F2-59ED4B92BC1E}" type="pres">
      <dgm:prSet presAssocID="{12D51334-D190-44AF-910A-4C8894B330C6}" presName="spacer" presStyleCnt="0"/>
      <dgm:spPr/>
    </dgm:pt>
    <dgm:pt modelId="{E9D3E18B-51EB-422E-88D2-234F96525BD4}" type="pres">
      <dgm:prSet presAssocID="{39436E79-8BA2-40C0-93B3-408E4DE451C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ED5B9A-3C1C-4DA0-AF3F-A8847CBFA382}" type="pres">
      <dgm:prSet presAssocID="{4E654F6D-46EA-4B64-8A8F-34A8B4A80806}" presName="spacer" presStyleCnt="0"/>
      <dgm:spPr/>
    </dgm:pt>
    <dgm:pt modelId="{E646BED4-A8CE-4E9D-9913-B361CB1D2D5A}" type="pres">
      <dgm:prSet presAssocID="{80F5FE6B-4CAC-4BD8-A7F8-0DF04EEBC2B7}" presName="parentText" presStyleLbl="node1" presStyleIdx="3" presStyleCnt="6" custLinFactNeighborX="20952" custLinFactNeighborY="-33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93C81B-B9DD-45B3-B658-98C2E40789CC}" type="pres">
      <dgm:prSet presAssocID="{C61F0722-4DC3-4191-AD8A-D723C6C2DA16}" presName="spacer" presStyleCnt="0"/>
      <dgm:spPr/>
    </dgm:pt>
    <dgm:pt modelId="{082A07AA-D74C-4E67-9CCD-1FBED1EBD5E5}" type="pres">
      <dgm:prSet presAssocID="{FC32125D-409D-4B2B-AA00-CE483C223D29}" presName="parentText" presStyleLbl="node1" presStyleIdx="4" presStyleCnt="6" custLinFactNeighborX="20952" custLinFactNeighborY="-33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FC4688-814C-4412-9A97-B2F83AC46374}" type="pres">
      <dgm:prSet presAssocID="{270B4350-FE81-4E4D-8A4A-343AB463D530}" presName="spacer" presStyleCnt="0"/>
      <dgm:spPr/>
    </dgm:pt>
    <dgm:pt modelId="{0EB6E347-69C1-49D9-B571-F9CF71485B42}" type="pres">
      <dgm:prSet presAssocID="{394A567B-8938-4209-8554-BC07412B029F}" presName="parentText" presStyleLbl="node1" presStyleIdx="5" presStyleCnt="6" custLinFactNeighborX="20952" custLinFactNeighborY="-339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E81715-D2CF-4506-942F-B46567F2E5FA}" srcId="{4CCD5266-32AB-44E8-AE6D-5443E8F78A36}" destId="{394A567B-8938-4209-8554-BC07412B029F}" srcOrd="5" destOrd="0" parTransId="{F9775AA0-D0AA-4250-B2D4-4DC743C838D2}" sibTransId="{7F802E23-A692-4929-B9F1-E830178C1438}"/>
    <dgm:cxn modelId="{A76D078F-C786-4664-B4DD-653AF68FCE9A}" type="presOf" srcId="{80F5FE6B-4CAC-4BD8-A7F8-0DF04EEBC2B7}" destId="{E646BED4-A8CE-4E9D-9913-B361CB1D2D5A}" srcOrd="0" destOrd="0" presId="urn:microsoft.com/office/officeart/2005/8/layout/vList2"/>
    <dgm:cxn modelId="{F25EEFC3-BE92-425C-890B-1F1F02C925CF}" srcId="{4CCD5266-32AB-44E8-AE6D-5443E8F78A36}" destId="{80F5FE6B-4CAC-4BD8-A7F8-0DF04EEBC2B7}" srcOrd="3" destOrd="0" parTransId="{2B1919AE-8D5E-46E4-A5CC-90DDC7AFEF37}" sibTransId="{C61F0722-4DC3-4191-AD8A-D723C6C2DA16}"/>
    <dgm:cxn modelId="{971E23DA-980D-4DAC-9BB5-86ABAECA6073}" type="presOf" srcId="{4CCD5266-32AB-44E8-AE6D-5443E8F78A36}" destId="{5C62C77A-3D63-4DF7-88F7-F04132F4D14F}" srcOrd="0" destOrd="0" presId="urn:microsoft.com/office/officeart/2005/8/layout/vList2"/>
    <dgm:cxn modelId="{AD1219A5-1A26-421E-AFEB-8EBDD7B0476C}" type="presOf" srcId="{FC32125D-409D-4B2B-AA00-CE483C223D29}" destId="{082A07AA-D74C-4E67-9CCD-1FBED1EBD5E5}" srcOrd="0" destOrd="0" presId="urn:microsoft.com/office/officeart/2005/8/layout/vList2"/>
    <dgm:cxn modelId="{F88A7EBA-B230-4D3C-9946-BA0F4C4B382F}" srcId="{4CCD5266-32AB-44E8-AE6D-5443E8F78A36}" destId="{FC32125D-409D-4B2B-AA00-CE483C223D29}" srcOrd="4" destOrd="0" parTransId="{D90A7FFE-6722-4C08-9959-3C41F878C8F3}" sibTransId="{270B4350-FE81-4E4D-8A4A-343AB463D530}"/>
    <dgm:cxn modelId="{AC537026-C9A1-4EA7-BFF5-9191F637EF58}" srcId="{4CCD5266-32AB-44E8-AE6D-5443E8F78A36}" destId="{39436E79-8BA2-40C0-93B3-408E4DE451C3}" srcOrd="2" destOrd="0" parTransId="{61C32896-0852-4406-BD36-B9ED07A90F86}" sibTransId="{4E654F6D-46EA-4B64-8A8F-34A8B4A80806}"/>
    <dgm:cxn modelId="{D94A43BB-ECEC-49CD-B5EE-59541320A4AE}" type="presOf" srcId="{394A567B-8938-4209-8554-BC07412B029F}" destId="{0EB6E347-69C1-49D9-B571-F9CF71485B42}" srcOrd="0" destOrd="0" presId="urn:microsoft.com/office/officeart/2005/8/layout/vList2"/>
    <dgm:cxn modelId="{5B5047CB-52ED-4C06-8743-49F0BE2CE338}" srcId="{4CCD5266-32AB-44E8-AE6D-5443E8F78A36}" destId="{78F160C1-EF91-41E9-97B7-542C4DF142ED}" srcOrd="0" destOrd="0" parTransId="{ECE6DADE-E236-4A81-9213-6ACB368F8388}" sibTransId="{77134BDB-5C90-48B4-A6ED-8992E2F38815}"/>
    <dgm:cxn modelId="{F14913A6-9DC8-437A-B2A3-46F84F0F8D6D}" type="presOf" srcId="{39436E79-8BA2-40C0-93B3-408E4DE451C3}" destId="{E9D3E18B-51EB-422E-88D2-234F96525BD4}" srcOrd="0" destOrd="0" presId="urn:microsoft.com/office/officeart/2005/8/layout/vList2"/>
    <dgm:cxn modelId="{41DB0F3B-96F8-49DD-B592-97FA85D7A513}" type="presOf" srcId="{78F160C1-EF91-41E9-97B7-542C4DF142ED}" destId="{DF5841E9-D1B6-40E3-880D-769749D8722F}" srcOrd="0" destOrd="0" presId="urn:microsoft.com/office/officeart/2005/8/layout/vList2"/>
    <dgm:cxn modelId="{75B3C5E1-8CF8-4AD1-AAAC-4A48A430D4FB}" srcId="{4CCD5266-32AB-44E8-AE6D-5443E8F78A36}" destId="{9C8B8D59-F417-49E2-9AFA-20DB2DDF7603}" srcOrd="1" destOrd="0" parTransId="{FD2E10AD-885B-48D3-A908-B0879565A687}" sibTransId="{12D51334-D190-44AF-910A-4C8894B330C6}"/>
    <dgm:cxn modelId="{8D4758F5-D6B2-4D1D-AE9E-A465C438FF9C}" type="presOf" srcId="{9C8B8D59-F417-49E2-9AFA-20DB2DDF7603}" destId="{6EC40479-7000-450D-9393-47249F86219A}" srcOrd="0" destOrd="0" presId="urn:microsoft.com/office/officeart/2005/8/layout/vList2"/>
    <dgm:cxn modelId="{CC70F39E-4F91-431F-9739-21F6E8D301FF}" type="presParOf" srcId="{5C62C77A-3D63-4DF7-88F7-F04132F4D14F}" destId="{DF5841E9-D1B6-40E3-880D-769749D8722F}" srcOrd="0" destOrd="0" presId="urn:microsoft.com/office/officeart/2005/8/layout/vList2"/>
    <dgm:cxn modelId="{79621B2F-9BC1-4F56-AC2D-2339217BA7A2}" type="presParOf" srcId="{5C62C77A-3D63-4DF7-88F7-F04132F4D14F}" destId="{129B9C6F-3BCA-4BC6-A945-36DC9F87A947}" srcOrd="1" destOrd="0" presId="urn:microsoft.com/office/officeart/2005/8/layout/vList2"/>
    <dgm:cxn modelId="{A8545FDB-A10C-4DB0-8401-A4BB4017B69B}" type="presParOf" srcId="{5C62C77A-3D63-4DF7-88F7-F04132F4D14F}" destId="{6EC40479-7000-450D-9393-47249F86219A}" srcOrd="2" destOrd="0" presId="urn:microsoft.com/office/officeart/2005/8/layout/vList2"/>
    <dgm:cxn modelId="{6D988AB0-00A3-46EC-A402-8D87C487BE1C}" type="presParOf" srcId="{5C62C77A-3D63-4DF7-88F7-F04132F4D14F}" destId="{00470C8F-9C10-4566-B7F2-59ED4B92BC1E}" srcOrd="3" destOrd="0" presId="urn:microsoft.com/office/officeart/2005/8/layout/vList2"/>
    <dgm:cxn modelId="{4A954085-D5A2-43DD-A3D2-AAAFAF9890BD}" type="presParOf" srcId="{5C62C77A-3D63-4DF7-88F7-F04132F4D14F}" destId="{E9D3E18B-51EB-422E-88D2-234F96525BD4}" srcOrd="4" destOrd="0" presId="urn:microsoft.com/office/officeart/2005/8/layout/vList2"/>
    <dgm:cxn modelId="{650AEC6D-CABE-4925-9062-83C2A4188F11}" type="presParOf" srcId="{5C62C77A-3D63-4DF7-88F7-F04132F4D14F}" destId="{D8ED5B9A-3C1C-4DA0-AF3F-A8847CBFA382}" srcOrd="5" destOrd="0" presId="urn:microsoft.com/office/officeart/2005/8/layout/vList2"/>
    <dgm:cxn modelId="{4136D47A-68C5-4BF3-92E6-E4F446EF56DA}" type="presParOf" srcId="{5C62C77A-3D63-4DF7-88F7-F04132F4D14F}" destId="{E646BED4-A8CE-4E9D-9913-B361CB1D2D5A}" srcOrd="6" destOrd="0" presId="urn:microsoft.com/office/officeart/2005/8/layout/vList2"/>
    <dgm:cxn modelId="{14CE0AF0-FA67-49AB-A9F2-6AD7D445AC9E}" type="presParOf" srcId="{5C62C77A-3D63-4DF7-88F7-F04132F4D14F}" destId="{0293C81B-B9DD-45B3-B658-98C2E40789CC}" srcOrd="7" destOrd="0" presId="urn:microsoft.com/office/officeart/2005/8/layout/vList2"/>
    <dgm:cxn modelId="{79A28B2E-2834-4FEC-9062-31FD37879211}" type="presParOf" srcId="{5C62C77A-3D63-4DF7-88F7-F04132F4D14F}" destId="{082A07AA-D74C-4E67-9CCD-1FBED1EBD5E5}" srcOrd="8" destOrd="0" presId="urn:microsoft.com/office/officeart/2005/8/layout/vList2"/>
    <dgm:cxn modelId="{AFFDADB0-C789-45CB-8AAA-4967CF838315}" type="presParOf" srcId="{5C62C77A-3D63-4DF7-88F7-F04132F4D14F}" destId="{5DFC4688-814C-4412-9A97-B2F83AC46374}" srcOrd="9" destOrd="0" presId="urn:microsoft.com/office/officeart/2005/8/layout/vList2"/>
    <dgm:cxn modelId="{AEF55D80-1D7C-4F0C-8F08-81E9A1A515F0}" type="presParOf" srcId="{5C62C77A-3D63-4DF7-88F7-F04132F4D14F}" destId="{0EB6E347-69C1-49D9-B571-F9CF71485B4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20A807-9E01-453A-8E8C-34F5ED96ECD6}" type="doc">
      <dgm:prSet loTypeId="urn:microsoft.com/office/officeart/2005/8/layout/funnel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256D4614-0385-4DE4-B496-1190F1A870BB}">
      <dgm:prSet phldrT="[文字]"/>
      <dgm:spPr/>
      <dgm:t>
        <a:bodyPr/>
        <a:lstStyle/>
        <a:p>
          <a:r>
            <a:rPr lang="zh-TW" altLang="en-US" dirty="0" smtClean="0"/>
            <a:t>需求評估歷程</a:t>
          </a:r>
          <a:endParaRPr lang="zh-TW" altLang="en-US" dirty="0"/>
        </a:p>
      </dgm:t>
    </dgm:pt>
    <dgm:pt modelId="{B0AD3CEF-C7DB-4EC7-8254-42F3F519E163}" type="parTrans" cxnId="{6895DA32-0BBF-4011-90C5-33C79A8641DC}">
      <dgm:prSet/>
      <dgm:spPr/>
      <dgm:t>
        <a:bodyPr/>
        <a:lstStyle/>
        <a:p>
          <a:endParaRPr lang="zh-TW" altLang="en-US"/>
        </a:p>
      </dgm:t>
    </dgm:pt>
    <dgm:pt modelId="{6ED81FC6-A342-4EE1-8E41-9CA362E562A8}" type="sibTrans" cxnId="{6895DA32-0BBF-4011-90C5-33C79A8641DC}">
      <dgm:prSet/>
      <dgm:spPr/>
      <dgm:t>
        <a:bodyPr/>
        <a:lstStyle/>
        <a:p>
          <a:endParaRPr lang="zh-TW" altLang="en-US"/>
        </a:p>
      </dgm:t>
    </dgm:pt>
    <dgm:pt modelId="{E87FDE46-7C80-4C13-A88F-CE3F764D29E7}">
      <dgm:prSet phldrT="[文字]"/>
      <dgm:spPr/>
      <dgm:t>
        <a:bodyPr/>
        <a:lstStyle/>
        <a:p>
          <a:r>
            <a:rPr lang="zh-TW" altLang="en-US" dirty="0" smtClean="0"/>
            <a:t>進度與情境監控歷程</a:t>
          </a:r>
          <a:endParaRPr lang="zh-TW" altLang="en-US" dirty="0"/>
        </a:p>
      </dgm:t>
    </dgm:pt>
    <dgm:pt modelId="{72379648-848B-4541-A5F7-F207E3FC396C}" type="parTrans" cxnId="{D933F27B-A3A0-4567-B1D2-7D6EF148C92F}">
      <dgm:prSet/>
      <dgm:spPr/>
      <dgm:t>
        <a:bodyPr/>
        <a:lstStyle/>
        <a:p>
          <a:endParaRPr lang="zh-TW" altLang="en-US"/>
        </a:p>
      </dgm:t>
    </dgm:pt>
    <dgm:pt modelId="{846FA385-96C8-4F02-A621-5126D01A879C}" type="sibTrans" cxnId="{D933F27B-A3A0-4567-B1D2-7D6EF148C92F}">
      <dgm:prSet/>
      <dgm:spPr/>
      <dgm:t>
        <a:bodyPr/>
        <a:lstStyle/>
        <a:p>
          <a:endParaRPr lang="zh-TW" altLang="en-US"/>
        </a:p>
      </dgm:t>
    </dgm:pt>
    <dgm:pt modelId="{1565C879-1C16-48EC-BEF6-9745A9C21407}">
      <dgm:prSet phldrT="[文字]"/>
      <dgm:spPr/>
      <dgm:t>
        <a:bodyPr/>
        <a:lstStyle/>
        <a:p>
          <a:r>
            <a:rPr lang="zh-TW" altLang="en-US" dirty="0" smtClean="0"/>
            <a:t>目標訂定與達成評估</a:t>
          </a:r>
          <a:endParaRPr lang="zh-TW" altLang="en-US" dirty="0"/>
        </a:p>
      </dgm:t>
    </dgm:pt>
    <dgm:pt modelId="{E1868567-4CC3-485B-BB00-02DD32AC8783}" type="parTrans" cxnId="{D7002804-CC2C-4C78-ABE7-DB3FE301B379}">
      <dgm:prSet/>
      <dgm:spPr/>
      <dgm:t>
        <a:bodyPr/>
        <a:lstStyle/>
        <a:p>
          <a:endParaRPr lang="zh-TW" altLang="en-US"/>
        </a:p>
      </dgm:t>
    </dgm:pt>
    <dgm:pt modelId="{5800F699-6B2F-4B37-9B57-BC7164E3AC2B}" type="sibTrans" cxnId="{D7002804-CC2C-4C78-ABE7-DB3FE301B379}">
      <dgm:prSet/>
      <dgm:spPr/>
      <dgm:t>
        <a:bodyPr/>
        <a:lstStyle/>
        <a:p>
          <a:endParaRPr lang="zh-TW" altLang="en-US"/>
        </a:p>
      </dgm:t>
    </dgm:pt>
    <dgm:pt modelId="{B7E3F474-C74E-4E98-8985-E24809247D32}">
      <dgm:prSet phldrT="[文字]"/>
      <dgm:spPr/>
      <dgm:t>
        <a:bodyPr/>
        <a:lstStyle/>
        <a:p>
          <a:endParaRPr lang="zh-TW" altLang="en-US"/>
        </a:p>
      </dgm:t>
    </dgm:pt>
    <dgm:pt modelId="{5C27FCFC-F262-492E-A504-03CC1CB529EA}" type="parTrans" cxnId="{46F33662-2863-4B32-893D-4B71326BC371}">
      <dgm:prSet/>
      <dgm:spPr/>
      <dgm:t>
        <a:bodyPr/>
        <a:lstStyle/>
        <a:p>
          <a:endParaRPr lang="zh-TW" altLang="en-US"/>
        </a:p>
      </dgm:t>
    </dgm:pt>
    <dgm:pt modelId="{3A5F15F5-FE31-4D6C-9956-502EA7BC8E85}" type="sibTrans" cxnId="{46F33662-2863-4B32-893D-4B71326BC371}">
      <dgm:prSet/>
      <dgm:spPr/>
      <dgm:t>
        <a:bodyPr/>
        <a:lstStyle/>
        <a:p>
          <a:endParaRPr lang="zh-TW" altLang="en-US"/>
        </a:p>
      </dgm:t>
    </dgm:pt>
    <dgm:pt modelId="{9A84E82D-D0F8-455F-ACA0-D90676B8C58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展示自主學習成效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D41FD1D-AA6D-49F0-9017-40A2205066D0}" type="parTrans" cxnId="{D58FA582-45C5-493F-A532-C47958A3FC48}">
      <dgm:prSet/>
      <dgm:spPr/>
      <dgm:t>
        <a:bodyPr/>
        <a:lstStyle/>
        <a:p>
          <a:endParaRPr lang="zh-TW" altLang="en-US"/>
        </a:p>
      </dgm:t>
    </dgm:pt>
    <dgm:pt modelId="{2A2E7BED-66FF-4801-B24A-7F19FB5E3E8D}" type="sibTrans" cxnId="{D58FA582-45C5-493F-A532-C47958A3FC48}">
      <dgm:prSet/>
      <dgm:spPr/>
      <dgm:t>
        <a:bodyPr/>
        <a:lstStyle/>
        <a:p>
          <a:endParaRPr lang="zh-TW" altLang="en-US"/>
        </a:p>
      </dgm:t>
    </dgm:pt>
    <dgm:pt modelId="{4B641AA7-FCA0-48FD-8AD7-53FDB0F4E036}" type="pres">
      <dgm:prSet presAssocID="{AB20A807-9E01-453A-8E8C-34F5ED96EC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1E5CB1-0CC6-4B99-8B7B-2A92C44A3046}" type="pres">
      <dgm:prSet presAssocID="{AB20A807-9E01-453A-8E8C-34F5ED96ECD6}" presName="ellipse" presStyleLbl="trBgShp" presStyleIdx="0" presStyleCnt="1" custLinFactNeighborX="2115" custLinFactNeighborY="62052"/>
      <dgm:spPr/>
    </dgm:pt>
    <dgm:pt modelId="{7076A1F5-A3CA-4E2C-BFCB-07EBC33F7DCC}" type="pres">
      <dgm:prSet presAssocID="{AB20A807-9E01-453A-8E8C-34F5ED96ECD6}" presName="arrow1" presStyleLbl="fgShp" presStyleIdx="0" presStyleCnt="1" custScaleY="194181"/>
      <dgm:spPr/>
    </dgm:pt>
    <dgm:pt modelId="{C0165987-0D29-45D7-A755-A70A189202F0}" type="pres">
      <dgm:prSet presAssocID="{AB20A807-9E01-453A-8E8C-34F5ED96ECD6}" presName="rectangle" presStyleLbl="revTx" presStyleIdx="0" presStyleCnt="1" custLinFactNeighborX="-2846" custLinFactNeighborY="450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D26B17-1FAD-48EA-9EDB-47539C67D660}" type="pres">
      <dgm:prSet presAssocID="{E87FDE46-7C80-4C13-A88F-CE3F764D29E7}" presName="item1" presStyleLbl="node1" presStyleIdx="0" presStyleCnt="3" custScaleX="130361" custScaleY="120344" custLinFactNeighborX="-2854" custLinFactNeighborY="47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3E7F82-4594-4EAE-B3AD-0CD547859ADC}" type="pres">
      <dgm:prSet presAssocID="{1565C879-1C16-48EC-BEF6-9745A9C21407}" presName="item2" presStyleLbl="node1" presStyleIdx="1" presStyleCnt="3" custScaleX="102795" custScaleY="94880" custLinFactNeighborX="-20199" custLinFactNeighborY="69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4AF0F7-35B5-4875-9646-46C3665861C2}" type="pres">
      <dgm:prSet presAssocID="{9A84E82D-D0F8-455F-ACA0-D90676B8C583}" presName="item3" presStyleLbl="node1" presStyleIdx="2" presStyleCnt="3" custLinFactNeighborX="26416" custLinFactNeighborY="36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2656CE-AC29-48ED-B8FE-21537CF83093}" type="pres">
      <dgm:prSet presAssocID="{AB20A807-9E01-453A-8E8C-34F5ED96ECD6}" presName="funnel" presStyleLbl="trAlignAcc1" presStyleIdx="0" presStyleCnt="1" custScaleX="149698" custScaleY="87927" custLinFactNeighborX="0" custLinFactNeighborY="-450"/>
      <dgm:spPr/>
    </dgm:pt>
  </dgm:ptLst>
  <dgm:cxnLst>
    <dgm:cxn modelId="{D933F27B-A3A0-4567-B1D2-7D6EF148C92F}" srcId="{AB20A807-9E01-453A-8E8C-34F5ED96ECD6}" destId="{E87FDE46-7C80-4C13-A88F-CE3F764D29E7}" srcOrd="1" destOrd="0" parTransId="{72379648-848B-4541-A5F7-F207E3FC396C}" sibTransId="{846FA385-96C8-4F02-A621-5126D01A879C}"/>
    <dgm:cxn modelId="{E91A99BC-0736-411A-B97B-7E054CF06315}" type="presOf" srcId="{1565C879-1C16-48EC-BEF6-9745A9C21407}" destId="{EFD26B17-1FAD-48EA-9EDB-47539C67D660}" srcOrd="0" destOrd="0" presId="urn:microsoft.com/office/officeart/2005/8/layout/funnel1"/>
    <dgm:cxn modelId="{2BDB4DCC-F1F9-4934-AA55-FFCB24485C1B}" type="presOf" srcId="{256D4614-0385-4DE4-B496-1190F1A870BB}" destId="{D44AF0F7-35B5-4875-9646-46C3665861C2}" srcOrd="0" destOrd="0" presId="urn:microsoft.com/office/officeart/2005/8/layout/funnel1"/>
    <dgm:cxn modelId="{D58FA582-45C5-493F-A532-C47958A3FC48}" srcId="{AB20A807-9E01-453A-8E8C-34F5ED96ECD6}" destId="{9A84E82D-D0F8-455F-ACA0-D90676B8C583}" srcOrd="3" destOrd="0" parTransId="{DD41FD1D-AA6D-49F0-9017-40A2205066D0}" sibTransId="{2A2E7BED-66FF-4801-B24A-7F19FB5E3E8D}"/>
    <dgm:cxn modelId="{6895DA32-0BBF-4011-90C5-33C79A8641DC}" srcId="{AB20A807-9E01-453A-8E8C-34F5ED96ECD6}" destId="{256D4614-0385-4DE4-B496-1190F1A870BB}" srcOrd="0" destOrd="0" parTransId="{B0AD3CEF-C7DB-4EC7-8254-42F3F519E163}" sibTransId="{6ED81FC6-A342-4EE1-8E41-9CA362E562A8}"/>
    <dgm:cxn modelId="{1889E4AE-F14C-4433-8517-83562D0EC343}" type="presOf" srcId="{AB20A807-9E01-453A-8E8C-34F5ED96ECD6}" destId="{4B641AA7-FCA0-48FD-8AD7-53FDB0F4E036}" srcOrd="0" destOrd="0" presId="urn:microsoft.com/office/officeart/2005/8/layout/funnel1"/>
    <dgm:cxn modelId="{BF8AB77A-3309-46C8-805C-89AFDED35A19}" type="presOf" srcId="{E87FDE46-7C80-4C13-A88F-CE3F764D29E7}" destId="{533E7F82-4594-4EAE-B3AD-0CD547859ADC}" srcOrd="0" destOrd="0" presId="urn:microsoft.com/office/officeart/2005/8/layout/funnel1"/>
    <dgm:cxn modelId="{D7002804-CC2C-4C78-ABE7-DB3FE301B379}" srcId="{AB20A807-9E01-453A-8E8C-34F5ED96ECD6}" destId="{1565C879-1C16-48EC-BEF6-9745A9C21407}" srcOrd="2" destOrd="0" parTransId="{E1868567-4CC3-485B-BB00-02DD32AC8783}" sibTransId="{5800F699-6B2F-4B37-9B57-BC7164E3AC2B}"/>
    <dgm:cxn modelId="{46F33662-2863-4B32-893D-4B71326BC371}" srcId="{AB20A807-9E01-453A-8E8C-34F5ED96ECD6}" destId="{B7E3F474-C74E-4E98-8985-E24809247D32}" srcOrd="4" destOrd="0" parTransId="{5C27FCFC-F262-492E-A504-03CC1CB529EA}" sibTransId="{3A5F15F5-FE31-4D6C-9956-502EA7BC8E85}"/>
    <dgm:cxn modelId="{1418766B-4E95-4BC5-AB57-578D2AC3B0B2}" type="presOf" srcId="{9A84E82D-D0F8-455F-ACA0-D90676B8C583}" destId="{C0165987-0D29-45D7-A755-A70A189202F0}" srcOrd="0" destOrd="0" presId="urn:microsoft.com/office/officeart/2005/8/layout/funnel1"/>
    <dgm:cxn modelId="{ABE48AAD-5850-4FF1-89B4-DD92CE21C195}" type="presParOf" srcId="{4B641AA7-FCA0-48FD-8AD7-53FDB0F4E036}" destId="{221E5CB1-0CC6-4B99-8B7B-2A92C44A3046}" srcOrd="0" destOrd="0" presId="urn:microsoft.com/office/officeart/2005/8/layout/funnel1"/>
    <dgm:cxn modelId="{90285FE3-4B81-4D2C-85B1-B1AE5D1C5A52}" type="presParOf" srcId="{4B641AA7-FCA0-48FD-8AD7-53FDB0F4E036}" destId="{7076A1F5-A3CA-4E2C-BFCB-07EBC33F7DCC}" srcOrd="1" destOrd="0" presId="urn:microsoft.com/office/officeart/2005/8/layout/funnel1"/>
    <dgm:cxn modelId="{867349E2-96D1-4BA7-98ED-2AD0F7DDDAD8}" type="presParOf" srcId="{4B641AA7-FCA0-48FD-8AD7-53FDB0F4E036}" destId="{C0165987-0D29-45D7-A755-A70A189202F0}" srcOrd="2" destOrd="0" presId="urn:microsoft.com/office/officeart/2005/8/layout/funnel1"/>
    <dgm:cxn modelId="{5F275F9B-47F7-422C-AE94-A0683C3C3718}" type="presParOf" srcId="{4B641AA7-FCA0-48FD-8AD7-53FDB0F4E036}" destId="{EFD26B17-1FAD-48EA-9EDB-47539C67D660}" srcOrd="3" destOrd="0" presId="urn:microsoft.com/office/officeart/2005/8/layout/funnel1"/>
    <dgm:cxn modelId="{FA4522B0-ECA5-4267-90C2-A8016856D4DD}" type="presParOf" srcId="{4B641AA7-FCA0-48FD-8AD7-53FDB0F4E036}" destId="{533E7F82-4594-4EAE-B3AD-0CD547859ADC}" srcOrd="4" destOrd="0" presId="urn:microsoft.com/office/officeart/2005/8/layout/funnel1"/>
    <dgm:cxn modelId="{E532388E-C2EA-49FC-8073-12FFA312A09B}" type="presParOf" srcId="{4B641AA7-FCA0-48FD-8AD7-53FDB0F4E036}" destId="{D44AF0F7-35B5-4875-9646-46C3665861C2}" srcOrd="5" destOrd="0" presId="urn:microsoft.com/office/officeart/2005/8/layout/funnel1"/>
    <dgm:cxn modelId="{D5887BB9-7CB6-4ABB-A30A-91933DBA223C}" type="presParOf" srcId="{4B641AA7-FCA0-48FD-8AD7-53FDB0F4E036}" destId="{4A2656CE-AC29-48ED-B8FE-21537CF8309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6463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463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chemeClr val="bg1"/>
              </a:solidFill>
              <a:latin typeface="Microsoft JhengHei" pitchFamily="34" charset="-120"/>
              <a:ea typeface="Microsoft JhengHei" pitchFamily="34" charset="-120"/>
            </a:rPr>
            <a:t>圖書與線上資源</a:t>
          </a:r>
          <a:endParaRPr lang="en-US" sz="20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10800000">
        <a:off x="301712" y="1828799"/>
        <a:ext cx="1380848" cy="2189951"/>
      </dsp:txXfrm>
    </dsp:sp>
    <dsp:sp modelId="{BF646D7A-C7D0-4489-A68F-61F32B7DB0C6}">
      <dsp:nvSpPr>
        <dsp:cNvPr id="0" name=""/>
        <dsp:cNvSpPr/>
      </dsp:nvSpPr>
      <dsp:spPr>
        <a:xfrm>
          <a:off x="1874945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74945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電腦設備與網路</a:t>
          </a:r>
          <a:endParaRPr lang="en-US" sz="2600" kern="1200" dirty="0">
            <a:latin typeface="Microsoft JhengHei" pitchFamily="34" charset="-120"/>
            <a:ea typeface="Microsoft JhengHei" pitchFamily="34" charset="-120"/>
          </a:endParaRPr>
        </a:p>
      </dsp:txBody>
      <dsp:txXfrm rot="10800000">
        <a:off x="1920194" y="1828799"/>
        <a:ext cx="1380848" cy="2189951"/>
      </dsp:txXfrm>
    </dsp:sp>
    <dsp:sp modelId="{41BC1ABA-1F87-4B1E-94EC-41724CD12655}">
      <dsp:nvSpPr>
        <dsp:cNvPr id="0" name=""/>
        <dsp:cNvSpPr/>
      </dsp:nvSpPr>
      <dsp:spPr>
        <a:xfrm>
          <a:off x="3493426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93426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</a:rPr>
            <a:t>空間與設施</a:t>
          </a:r>
          <a:endParaRPr lang="en-US" sz="2600" kern="1200" dirty="0">
            <a:latin typeface="Microsoft JhengHei" pitchFamily="34" charset="-120"/>
            <a:ea typeface="Microsoft JhengHei" pitchFamily="34" charset="-120"/>
          </a:endParaRPr>
        </a:p>
      </dsp:txBody>
      <dsp:txXfrm rot="10800000">
        <a:off x="3538675" y="1828799"/>
        <a:ext cx="1380848" cy="2189951"/>
      </dsp:txXfrm>
    </dsp:sp>
    <dsp:sp modelId="{D88C7409-AB93-4FE3-A61D-F51EE8A4B008}">
      <dsp:nvSpPr>
        <dsp:cNvPr id="0" name=""/>
        <dsp:cNvSpPr/>
      </dsp:nvSpPr>
      <dsp:spPr>
        <a:xfrm>
          <a:off x="5111908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111908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  <a:hlinkClick xmlns:r="http://schemas.openxmlformats.org/officeDocument/2006/relationships" r:id="" action="ppaction://hlinksldjump"/>
            </a:rPr>
            <a:t>諮詢服務與利用指導</a:t>
          </a:r>
          <a:endParaRPr lang="en-US" sz="2600" kern="1200" dirty="0">
            <a:latin typeface="Microsoft JhengHei" pitchFamily="34" charset="-120"/>
            <a:ea typeface="Microsoft JhengHei" pitchFamily="34" charset="-120"/>
          </a:endParaRPr>
        </a:p>
      </dsp:txBody>
      <dsp:txXfrm rot="10800000">
        <a:off x="5157157" y="1828799"/>
        <a:ext cx="1380848" cy="2189951"/>
      </dsp:txXfrm>
    </dsp:sp>
    <dsp:sp modelId="{B68F94D2-D73D-420A-802B-DFDC9BE4ED4C}">
      <dsp:nvSpPr>
        <dsp:cNvPr id="0" name=""/>
        <dsp:cNvSpPr/>
      </dsp:nvSpPr>
      <dsp:spPr>
        <a:xfrm>
          <a:off x="6730389" y="243840"/>
          <a:ext cx="1471346" cy="1341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730389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latin typeface="Microsoft JhengHei" pitchFamily="34" charset="-120"/>
              <a:ea typeface="Microsoft JhengHei" pitchFamily="34" charset="-120"/>
              <a:hlinkClick xmlns:r="http://schemas.openxmlformats.org/officeDocument/2006/relationships" r:id="" action="ppaction://hlinksldjump"/>
            </a:rPr>
            <a:t>自主學習資源</a:t>
          </a:r>
          <a:endParaRPr lang="en-US" sz="2600" kern="1200" dirty="0">
            <a:latin typeface="Microsoft JhengHei" pitchFamily="34" charset="-120"/>
            <a:ea typeface="Microsoft JhengHei" pitchFamily="34" charset="-120"/>
          </a:endParaRPr>
        </a:p>
      </dsp:txBody>
      <dsp:txXfrm rot="10800000">
        <a:off x="6775638" y="1828799"/>
        <a:ext cx="1380848" cy="2189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1E633-1F90-4E7B-8ABB-571F65E6B0D9}">
      <dsp:nvSpPr>
        <dsp:cNvPr id="0" name=""/>
        <dsp:cNvSpPr/>
      </dsp:nvSpPr>
      <dsp:spPr>
        <a:xfrm rot="5400000">
          <a:off x="3206228" y="-979913"/>
          <a:ext cx="2593495" cy="4838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專書古籍統計資料</a:t>
          </a:r>
          <a:endParaRPr lang="zh-TW" altLang="en-US" sz="2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/>
            <a:t>國立公共資訊圖書館數位典藏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/>
            <a:t>國立臺灣圖書館臺灣學研究中心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/>
            <a:t>國家圖書館古籍與特藏文獻資源</a:t>
          </a:r>
          <a:endParaRPr lang="zh-TW" altLang="en-US" sz="15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期刊論文</a:t>
          </a:r>
          <a:endParaRPr lang="zh-TW" altLang="en-US" sz="24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/>
            <a:t>臺灣期刊論文索引系統</a:t>
          </a:r>
          <a:endParaRPr lang="zh-TW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 smtClean="0"/>
            <a:t>臺灣博碩士論文知識加值系統</a:t>
          </a:r>
          <a:endParaRPr lang="zh-TW" altLang="en-US" sz="1500" kern="1200" dirty="0"/>
        </a:p>
      </dsp:txBody>
      <dsp:txXfrm rot="-5400000">
        <a:off x="2083507" y="269412"/>
        <a:ext cx="4712333" cy="2340287"/>
      </dsp:txXfrm>
    </dsp:sp>
    <dsp:sp modelId="{E3E113F8-75EF-4E1C-98A3-56FBA83DA5B4}">
      <dsp:nvSpPr>
        <dsp:cNvPr id="0" name=""/>
        <dsp:cNvSpPr/>
      </dsp:nvSpPr>
      <dsp:spPr>
        <a:xfrm>
          <a:off x="638394" y="2646"/>
          <a:ext cx="1445112" cy="2873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實體資源</a:t>
          </a:r>
          <a:endParaRPr lang="zh-TW" altLang="en-US" sz="3900" kern="1200" dirty="0"/>
        </a:p>
      </dsp:txBody>
      <dsp:txXfrm>
        <a:off x="708939" y="73191"/>
        <a:ext cx="1304022" cy="2732726"/>
      </dsp:txXfrm>
    </dsp:sp>
    <dsp:sp modelId="{62EE4204-406B-4619-BAF1-1008EBC9BD9B}">
      <dsp:nvSpPr>
        <dsp:cNvPr id="0" name=""/>
        <dsp:cNvSpPr/>
      </dsp:nvSpPr>
      <dsp:spPr>
        <a:xfrm rot="5400000">
          <a:off x="3592144" y="1696298"/>
          <a:ext cx="1821663" cy="48389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中學生網站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各群科中心網站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國立公共資訊圖書館電子資料庫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Google</a:t>
          </a:r>
          <a:r>
            <a:rPr lang="zh-TW" altLang="en-US" sz="2000" kern="1200" dirty="0" smtClean="0"/>
            <a:t>學術搜尋</a:t>
          </a:r>
          <a:endParaRPr lang="zh-TW" altLang="en-US" sz="2000" kern="1200" dirty="0"/>
        </a:p>
      </dsp:txBody>
      <dsp:txXfrm rot="-5400000">
        <a:off x="2083507" y="3293861"/>
        <a:ext cx="4750011" cy="1643811"/>
      </dsp:txXfrm>
    </dsp:sp>
    <dsp:sp modelId="{0E5EA781-F06F-4C9E-9730-2A88CEE8F26C}">
      <dsp:nvSpPr>
        <dsp:cNvPr id="0" name=""/>
        <dsp:cNvSpPr/>
      </dsp:nvSpPr>
      <dsp:spPr>
        <a:xfrm>
          <a:off x="638394" y="3105836"/>
          <a:ext cx="1445112" cy="2019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網路資源</a:t>
          </a:r>
          <a:endParaRPr lang="zh-TW" altLang="en-US" sz="3900" kern="1200" dirty="0"/>
        </a:p>
      </dsp:txBody>
      <dsp:txXfrm>
        <a:off x="708939" y="3176381"/>
        <a:ext cx="1304022" cy="1878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200" noProof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7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7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7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7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66074-CEC2-4EBF-B1F3-E97A96BEB2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623C-65ED-4190-8E8A-D08F7AD7B6B3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1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31E6-4374-4B41-A35A-CD97AF19920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Green-Abstract-Vector-Background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0732"/>
          <a:stretch>
            <a:fillRect/>
          </a:stretch>
        </p:blipFill>
        <p:spPr bwMode="auto">
          <a:xfrm>
            <a:off x="0" y="-68263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shutterstock_20543078-[轉換]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1843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2268539" y="6376996"/>
            <a:ext cx="4543425" cy="365125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7956550" y="6356358"/>
            <a:ext cx="730250" cy="365125"/>
          </a:xfrm>
        </p:spPr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fld id="{195B3680-96CE-454A-8611-C379100740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460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Green-Abstract-Vector-Background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6548" r="2390"/>
          <a:stretch>
            <a:fillRect/>
          </a:stretch>
        </p:blipFill>
        <p:spPr bwMode="auto">
          <a:xfrm>
            <a:off x="0" y="8"/>
            <a:ext cx="914400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shutterstock_20543078-[轉換]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98" y="3573463"/>
            <a:ext cx="4492625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r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A3BA5-4EC5-4CB6-95CC-8722C90255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6180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Green-Abstract-Vector-Background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0732"/>
          <a:stretch>
            <a:fillRect/>
          </a:stretch>
        </p:blipFill>
        <p:spPr bwMode="auto">
          <a:xfrm>
            <a:off x="0" y="-68263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shutterstock_20543078-[轉換]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1843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4CABB7-3A2D-440B-9BDC-738ABE3677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9364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89BD-1FF3-42F1-93E1-FA2805FA21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4416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EA8D-0761-4FC8-A069-CB7C523059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1681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38B6-AC00-4D71-843C-BDE81CEF35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3255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879B1-725D-4D85-9469-93DEB30594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2024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FB60E-8D2E-402A-8944-3F5633AE13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0224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BBB5-5B38-463F-A90C-F9917A14DB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8769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0B3B-9CC2-44AA-B596-AC71280C3B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15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080C-8EF5-48B0-A59C-8C7416B03AC3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13A1-4F82-45AF-B585-D71429FB14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96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857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 baseline="0">
                <a:solidFill>
                  <a:srgbClr val="7030A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4744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130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939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589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056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347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837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46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ACA-4B5D-40F8-B6F2-7789D91776BE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10/31/2018</a:t>
            </a:fld>
            <a:r>
              <a:rPr lang="en-US" altLang="zh-TW" sz="3000" dirty="0" smtClean="0">
                <a:solidFill>
                  <a:prstClr val="black">
                    <a:tint val="75000"/>
                  </a:prstClr>
                </a:solidFill>
              </a:rPr>
              <a:t>#</a:t>
            </a:r>
            <a:fld id="{09433548-A35C-426B-B689-7BDC9B3C7279}" type="slidenum">
              <a:rPr lang="en-US" altLang="zh-TW" sz="30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z="3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2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703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、雙層文字與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0204" y="6372225"/>
            <a:ext cx="5635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712204" y="6381758"/>
            <a:ext cx="396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3419-52D6-40B6-902D-27CA70BE35A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6372229" y="6381758"/>
            <a:ext cx="2339975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16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雙層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6381750"/>
            <a:ext cx="5635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648072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604251" y="6381758"/>
            <a:ext cx="50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6979-5441-464C-A041-B8BA08C7635D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8"/>
          <p:cNvSpPr>
            <a:spLocks noGrp="1"/>
          </p:cNvSpPr>
          <p:nvPr>
            <p:ph type="ftr" sz="quarter" idx="11"/>
          </p:nvPr>
        </p:nvSpPr>
        <p:spPr>
          <a:xfrm>
            <a:off x="6227767" y="6381758"/>
            <a:ext cx="2339975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02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、雙層文字與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0204" y="6372225"/>
            <a:ext cx="5635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712204" y="6381758"/>
            <a:ext cx="396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3419-52D6-40B6-902D-27CA70BE35AA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6372229" y="6381758"/>
            <a:ext cx="2339975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95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2" y="-32314"/>
            <a:ext cx="9187084" cy="6890313"/>
          </a:xfrm>
          <a:prstGeom prst="rect">
            <a:avLst/>
          </a:prstGeom>
        </p:spPr>
      </p:pic>
      <p:pic>
        <p:nvPicPr>
          <p:cNvPr id="8" name="Picture 11" descr="4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98713"/>
            <a:ext cx="8305800" cy="55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14104" r="66673" b="82344"/>
          <a:stretch>
            <a:fillRect/>
          </a:stretch>
        </p:blipFill>
        <p:spPr bwMode="auto">
          <a:xfrm>
            <a:off x="1447800" y="6502400"/>
            <a:ext cx="1375450" cy="2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3051850" y="6390961"/>
            <a:ext cx="586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16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技術型高級中等學校課程規劃實務工作宣導與考招連動說明會</a:t>
            </a:r>
            <a:endParaRPr lang="zh-TW" altLang="zh-TW" sz="16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48464" y="6381336"/>
            <a:ext cx="47553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F9355-1896-4CC9-AE9A-182593DDF8D1}" type="slidenum">
              <a:rPr lang="zh-TW" altLang="en-US" smtClean="0">
                <a:solidFill>
                  <a:prstClr val="black"/>
                </a:solidFill>
                <a:cs typeface="Calibri" panose="020F0502020204030204" pitchFamily="34" charset="0"/>
              </a:rPr>
              <a:pPr/>
              <a:t>‹#›</a:t>
            </a:fld>
            <a:endParaRPr lang="zh-TW" alt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3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2" y="-32314"/>
            <a:ext cx="9187084" cy="6890313"/>
          </a:xfrm>
          <a:prstGeom prst="rect">
            <a:avLst/>
          </a:prstGeom>
        </p:spPr>
      </p:pic>
      <p:pic>
        <p:nvPicPr>
          <p:cNvPr id="8" name="Picture 11" descr="4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98713"/>
            <a:ext cx="8305800" cy="55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14104" r="66673" b="82344"/>
          <a:stretch>
            <a:fillRect/>
          </a:stretch>
        </p:blipFill>
        <p:spPr bwMode="auto">
          <a:xfrm>
            <a:off x="1447800" y="6502400"/>
            <a:ext cx="1375450" cy="2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3051850" y="6390961"/>
            <a:ext cx="586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16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技術型高級中等學校課程規劃實務工作宣導與考招連動說明會</a:t>
            </a:r>
            <a:endParaRPr lang="zh-TW" altLang="zh-TW" sz="16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48464" y="6381336"/>
            <a:ext cx="47553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F9355-1896-4CC9-AE9A-182593DDF8D1}" type="slidenum">
              <a:rPr lang="zh-TW" altLang="en-US" smtClean="0">
                <a:solidFill>
                  <a:prstClr val="black"/>
                </a:solidFill>
                <a:cs typeface="Calibri" panose="020F0502020204030204" pitchFamily="34" charset="0"/>
              </a:rPr>
              <a:pPr/>
              <a:t>‹#›</a:t>
            </a:fld>
            <a:endParaRPr lang="zh-TW" alt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5CE8-98C9-4EBD-8A52-146D75EE819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163-F2B3-472F-93AA-1F4FBF4A84E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5E41D34-DBF7-4572-A649-9CEAB5D912A6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01A4-4624-4D45-A21F-4CB246D75A18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0A7-215B-4CBD-B044-16C6EF8278C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B490-493A-4F7E-8CB8-867626F0E921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D6621-F2D6-45E8-979B-249FE089EC73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46F6-99DA-4F2B-9BF0-D07BE2BBC746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32F0F8-DB6D-4720-AB2B-625F0159D15F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3B7D-606D-4A80-AA4D-CF58ABBC5F6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8E-2929-458F-BE7A-0428FC3E8AD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DC15-E4F4-4DA8-94CE-539BEA741C7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96-2FAF-44EB-948C-8B26BE74BB68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/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3DD7-64B7-4523-B77C-C94963B0C3ED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174B-4A2E-43F5-B83D-20CD9A8020CE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737A-47C5-4A14-AA0E-5A61961773A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79E0-6F9D-43AC-AADC-072A3D713011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0D88-069B-4023-9AB0-BD0A1685C75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C38-D287-41EC-8E70-55A6606C4FA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1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C4A4-A42A-4EC9-A1BD-02789CB347C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1B54-6954-4B85-BEA1-F90C18D19B7D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70B2-FB1A-4AD2-BBC7-842A150BC11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D9F8-81F1-45DF-B047-9B726050B808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14CD838-CD8F-4F52-83DF-F2DA09FED20B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>
            <a:lvl1pPr>
              <a:defRPr sz="2000"/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D4E434-A893-483D-9EC7-E8C545225C3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3D7138-80B8-4153-AF17-BDC68A1FDBA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>
            <a:lvl1pPr>
              <a:defRPr sz="2000"/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97F5-3F9A-4D38-8C53-E9B3451E9AA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C9E9-1A24-4FF4-85F7-094B025CC1B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8BB632-1345-40BE-9A51-2DBB92BC4559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EB45-8390-47ED-BC37-9780FEDDAA5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2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74F8-AF1F-4913-B737-92FC90890759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EAC7F3-79DC-419E-9869-3ACAFC1D415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39B99F-BE3C-4D25-944B-81429CA082C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0CF0-5D58-4991-9F6E-2304800197D3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2FCE-23F7-45B5-9E03-E12630EB781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FD2B189-B635-4FB3-832F-FCFE13505D6D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5775-4A0F-4C19-9194-2B2B5C06FD8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A5269-0A14-4756-ACD4-CA8FCCB9615B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6810-7655-49B9-803E-7310B77BBAA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9DCC-A5A0-47E6-83FE-0F51A814A9C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FF67-4D27-4B50-988A-91450CDF52F6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2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AE23-43D0-4258-9C8D-4339814088FF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4415-A3E0-4C1E-B7A3-BA2F3C38F66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64E3BDB-0C99-422F-B666-4B527C5EDE6F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197FCBC-1F60-4C28-B238-67C7B8D1C259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E420-7611-4379-AE83-3E7347C4885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ED81-691D-45AD-AECB-A28DDBEA56D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72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 baseline="0">
                <a:solidFill>
                  <a:srgbClr val="7030A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73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88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9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D9BF-FD4C-40AF-AF75-815859865D0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4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00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89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4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78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397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493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1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、雙層文字與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0204" y="6372225"/>
            <a:ext cx="5635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712204" y="6381758"/>
            <a:ext cx="396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3419-52D6-40B6-902D-27CA70BE35A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6372229" y="6381758"/>
            <a:ext cx="2339975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雙層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6381750"/>
            <a:ext cx="5635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648072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604251" y="6381758"/>
            <a:ext cx="50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6979-5441-464C-A041-B8BA08C7635D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8"/>
          <p:cNvSpPr>
            <a:spLocks noGrp="1"/>
          </p:cNvSpPr>
          <p:nvPr>
            <p:ph type="ftr" sz="quarter" idx="11"/>
          </p:nvPr>
        </p:nvSpPr>
        <p:spPr>
          <a:xfrm>
            <a:off x="6227767" y="6381758"/>
            <a:ext cx="2339975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、雙層文字與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0204" y="6372225"/>
            <a:ext cx="5635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712204" y="6381758"/>
            <a:ext cx="396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3419-52D6-40B6-902D-27CA70BE35AA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6372229" y="6381758"/>
            <a:ext cx="2339975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3EDC-C1AC-4A20-8E2A-F768660C0581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54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2" y="-32314"/>
            <a:ext cx="9187084" cy="6890313"/>
          </a:xfrm>
          <a:prstGeom prst="rect">
            <a:avLst/>
          </a:prstGeom>
        </p:spPr>
      </p:pic>
      <p:pic>
        <p:nvPicPr>
          <p:cNvPr id="8" name="Picture 11" descr="4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98713"/>
            <a:ext cx="8305800" cy="55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14104" r="66673" b="82344"/>
          <a:stretch>
            <a:fillRect/>
          </a:stretch>
        </p:blipFill>
        <p:spPr bwMode="auto">
          <a:xfrm>
            <a:off x="1447800" y="6502400"/>
            <a:ext cx="1375450" cy="2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3051850" y="6390961"/>
            <a:ext cx="586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16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技術型高級中等學校課程規劃實務工作宣導與考招連動說明會</a:t>
            </a:r>
            <a:endParaRPr lang="zh-TW" altLang="zh-TW" sz="16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48464" y="6381336"/>
            <a:ext cx="47553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F9355-1896-4CC9-AE9A-182593DDF8D1}" type="slidenum">
              <a:rPr lang="zh-TW" altLang="en-US" smtClean="0">
                <a:solidFill>
                  <a:prstClr val="black"/>
                </a:solidFill>
                <a:cs typeface="Calibri" panose="020F0502020204030204" pitchFamily="34" charset="0"/>
              </a:rPr>
              <a:pPr/>
              <a:t>‹#›</a:t>
            </a:fld>
            <a:endParaRPr lang="zh-TW" alt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2" y="-32314"/>
            <a:ext cx="9187084" cy="6890313"/>
          </a:xfrm>
          <a:prstGeom prst="rect">
            <a:avLst/>
          </a:prstGeom>
        </p:spPr>
      </p:pic>
      <p:pic>
        <p:nvPicPr>
          <p:cNvPr id="8" name="Picture 11" descr="4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98713"/>
            <a:ext cx="8305800" cy="55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14104" r="66673" b="82344"/>
          <a:stretch>
            <a:fillRect/>
          </a:stretch>
        </p:blipFill>
        <p:spPr bwMode="auto">
          <a:xfrm>
            <a:off x="1447800" y="6502400"/>
            <a:ext cx="1375450" cy="2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3051850" y="6390961"/>
            <a:ext cx="586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16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技術型高級中等學校課程規劃實務工作宣導與考招連動說明會</a:t>
            </a:r>
            <a:endParaRPr lang="zh-TW" altLang="zh-TW" sz="16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48464" y="6381336"/>
            <a:ext cx="47553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F9355-1896-4CC9-AE9A-182593DDF8D1}" type="slidenum">
              <a:rPr lang="zh-TW" altLang="en-US" smtClean="0">
                <a:solidFill>
                  <a:prstClr val="black"/>
                </a:solidFill>
                <a:cs typeface="Calibri" panose="020F0502020204030204" pitchFamily="34" charset="0"/>
              </a:rPr>
              <a:pPr/>
              <a:t>‹#›</a:t>
            </a:fld>
            <a:endParaRPr lang="zh-TW" alt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64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3401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80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0905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64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860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4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0907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4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24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13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8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733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64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066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7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46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93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347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7A37-1C37-4305-8696-5296C814ABBB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0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46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93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235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0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64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9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9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5393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168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rgbClr val="7030A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03198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71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884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266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508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0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AC37-357B-49A6-BA6D-953942673411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2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86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333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18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488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、雙層文字與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0204" y="6372225"/>
            <a:ext cx="5635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712204" y="6381758"/>
            <a:ext cx="396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3419-52D6-40B6-902D-27CA70BE35A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6372229" y="6381758"/>
            <a:ext cx="2339975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184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雙層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6381750"/>
            <a:ext cx="5635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648072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604251" y="6381758"/>
            <a:ext cx="50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6979-5441-464C-A041-B8BA08C7635D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8"/>
          <p:cNvSpPr>
            <a:spLocks noGrp="1"/>
          </p:cNvSpPr>
          <p:nvPr>
            <p:ph type="ftr" sz="quarter" idx="11"/>
          </p:nvPr>
        </p:nvSpPr>
        <p:spPr>
          <a:xfrm>
            <a:off x="6227767" y="6381758"/>
            <a:ext cx="2339975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755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、雙層文字與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40204" y="6372225"/>
            <a:ext cx="5635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712204" y="6381758"/>
            <a:ext cx="396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3419-52D6-40B6-902D-27CA70BE35AA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6372229" y="6381758"/>
            <a:ext cx="2339975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809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2" y="-32314"/>
            <a:ext cx="9187084" cy="6890313"/>
          </a:xfrm>
          <a:prstGeom prst="rect">
            <a:avLst/>
          </a:prstGeom>
        </p:spPr>
      </p:pic>
      <p:pic>
        <p:nvPicPr>
          <p:cNvPr id="8" name="Picture 11" descr="4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98713"/>
            <a:ext cx="8305800" cy="55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14104" r="66673" b="82344"/>
          <a:stretch>
            <a:fillRect/>
          </a:stretch>
        </p:blipFill>
        <p:spPr bwMode="auto">
          <a:xfrm>
            <a:off x="1447800" y="6502400"/>
            <a:ext cx="1375450" cy="2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3051850" y="6390961"/>
            <a:ext cx="586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16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技術型高級中等學校課程規劃實務工作宣導與考招連動說明會</a:t>
            </a:r>
            <a:endParaRPr lang="zh-TW" altLang="zh-TW" sz="16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48464" y="6381336"/>
            <a:ext cx="47553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F9355-1896-4CC9-AE9A-182593DDF8D1}" type="slidenum">
              <a:rPr lang="zh-TW" altLang="en-US" smtClean="0">
                <a:solidFill>
                  <a:prstClr val="black"/>
                </a:solidFill>
                <a:cs typeface="Calibri" panose="020F0502020204030204" pitchFamily="34" charset="0"/>
              </a:rPr>
              <a:pPr/>
              <a:t>‹#›</a:t>
            </a:fld>
            <a:endParaRPr lang="zh-TW" alt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0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2" y="-32314"/>
            <a:ext cx="9187084" cy="6890313"/>
          </a:xfrm>
          <a:prstGeom prst="rect">
            <a:avLst/>
          </a:prstGeom>
        </p:spPr>
      </p:pic>
      <p:pic>
        <p:nvPicPr>
          <p:cNvPr id="8" name="Picture 11" descr="4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98713"/>
            <a:ext cx="8305800" cy="55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14104" r="66673" b="82344"/>
          <a:stretch>
            <a:fillRect/>
          </a:stretch>
        </p:blipFill>
        <p:spPr bwMode="auto">
          <a:xfrm>
            <a:off x="1447800" y="6502400"/>
            <a:ext cx="1375450" cy="2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 userDrawn="1"/>
        </p:nvSpPr>
        <p:spPr>
          <a:xfrm>
            <a:off x="3051850" y="6390961"/>
            <a:ext cx="5863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1600" b="1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技術型高級中等學校課程規劃實務工作宣導與考招連動說明會</a:t>
            </a:r>
            <a:endParaRPr lang="zh-TW" altLang="zh-TW" sz="1600" b="1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48464" y="6381336"/>
            <a:ext cx="47553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F9355-1896-4CC9-AE9A-182593DDF8D1}" type="slidenum">
              <a:rPr lang="zh-TW" altLang="en-US" smtClean="0">
                <a:solidFill>
                  <a:prstClr val="black"/>
                </a:solidFill>
                <a:cs typeface="Calibri" panose="020F0502020204030204" pitchFamily="34" charset="0"/>
              </a:rPr>
              <a:pPr/>
              <a:t>‹#›</a:t>
            </a:fld>
            <a:endParaRPr lang="zh-TW" alt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Green-Abstract-Vector-Background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6548" r="2390"/>
          <a:stretch>
            <a:fillRect/>
          </a:stretch>
        </p:blipFill>
        <p:spPr bwMode="auto">
          <a:xfrm>
            <a:off x="0" y="8"/>
            <a:ext cx="914400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shutterstock_20543078-[轉換]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8"/>
          <a:stretch>
            <a:fillRect/>
          </a:stretch>
        </p:blipFill>
        <p:spPr bwMode="auto">
          <a:xfrm>
            <a:off x="-215898" y="3573471"/>
            <a:ext cx="449262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>
            <a:noAutofit/>
          </a:bodyPr>
          <a:lstStyle>
            <a:lvl1pPr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716084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2692402" y="6356358"/>
            <a:ext cx="4471988" cy="365125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7885115" y="6356358"/>
            <a:ext cx="801687" cy="365125"/>
          </a:xfrm>
        </p:spPr>
        <p:txBody>
          <a:bodyPr/>
          <a:lstStyle>
            <a:lvl1pPr>
              <a:defRPr sz="1600" smtClean="0"/>
            </a:lvl1pPr>
          </a:lstStyle>
          <a:p>
            <a:pPr>
              <a:defRPr/>
            </a:pPr>
            <a:fld id="{E68333CC-FDDF-43D8-8B3C-DB54819F31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72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DC8C-06EC-4F5B-9E8D-D95B31492A2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9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A129B4-75CB-47AC-BFDD-BA55EE47542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A2E126-DF73-4E60-AFEE-C3F7F8C5A06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D412F8-4658-4822-9BB2-EF68C18D6AC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32F2CA0-8EB3-4557-A57D-AC57984F4F8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10/31/2018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8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93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82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18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6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554329-2E97-4AC6-8372-8633A3B4F08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&#26691;&#22290;&#24066;&#31435;&#20013;&#22754;&#39640;&#21830;&#23416;&#29983;&#33258;&#20027;&#23416;&#32722;&#23526;&#26045;&#35215;&#31684;(&#23450;&#31295;).docx" TargetMode="External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210.59.19.199/web/A012/" TargetMode="External"/><Relationship Id="rId13" Type="http://schemas.openxmlformats.org/officeDocument/2006/relationships/hyperlink" Target="http://fgcc.tcavs.tc.edu.tw/" TargetMode="External"/><Relationship Id="rId3" Type="http://schemas.openxmlformats.org/officeDocument/2006/relationships/hyperlink" Target="http://power.sivs.chc.edu.tw/sivs/index.html" TargetMode="External"/><Relationship Id="rId7" Type="http://schemas.openxmlformats.org/officeDocument/2006/relationships/hyperlink" Target="http://ba.tchcvs.tc.edu.tw/" TargetMode="External"/><Relationship Id="rId12" Type="http://schemas.openxmlformats.org/officeDocument/2006/relationships/hyperlink" Target="http://agcc.tcavs.tc.edu.tw/" TargetMode="External"/><Relationship Id="rId2" Type="http://schemas.openxmlformats.org/officeDocument/2006/relationships/hyperlink" Target="http://mgc.ntvs.ntpc.edu.tw/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www.slvs.tc.edu.tw/releaseRedirect.do?unitID=183&amp;pageID=3059" TargetMode="External"/><Relationship Id="rId11" Type="http://schemas.openxmlformats.org/officeDocument/2006/relationships/hyperlink" Target="http://group.cyhvs.cy.edu.tw:85/default_page.asp" TargetMode="External"/><Relationship Id="rId5" Type="http://schemas.openxmlformats.org/officeDocument/2006/relationships/hyperlink" Target="http://203.72.21.83/" TargetMode="External"/><Relationship Id="rId15" Type="http://schemas.openxmlformats.org/officeDocument/2006/relationships/hyperlink" Target="http://www.cer.ntnu.edu.tw/gcss/index.htm" TargetMode="External"/><Relationship Id="rId10" Type="http://schemas.openxmlformats.org/officeDocument/2006/relationships/hyperlink" Target="http://shcedu.blogspot.tw/" TargetMode="External"/><Relationship Id="rId4" Type="http://schemas.openxmlformats.org/officeDocument/2006/relationships/hyperlink" Target="http://www.tcivs.tc.edu.tw/ischool/publish_page/122/" TargetMode="External"/><Relationship Id="rId9" Type="http://schemas.openxmlformats.org/officeDocument/2006/relationships/hyperlink" Target="http://dc.chsc.tw/" TargetMode="External"/><Relationship Id="rId14" Type="http://schemas.openxmlformats.org/officeDocument/2006/relationships/hyperlink" Target="http://www.tkms.ptc.edu.tw/ischool/publish_page/101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&#33258;&#20027;&#23416;&#32722;&#36039;&#28304;&#25972;&#29702;.xlsx" TargetMode="Externa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6984776" cy="1752600"/>
          </a:xfrm>
        </p:spPr>
        <p:txBody>
          <a:bodyPr>
            <a:noAutofit/>
          </a:bodyPr>
          <a:lstStyle/>
          <a:p>
            <a:pPr algn="l">
              <a:spcAft>
                <a:spcPts val="300"/>
              </a:spcAft>
            </a:pPr>
            <a:r>
              <a:rPr lang="zh-TW" altLang="en-US" sz="2800" dirty="0" smtClean="0"/>
              <a:t>報告人：中壢高商圖書館主任 梁家玉</a:t>
            </a:r>
            <a:endParaRPr lang="en-US" altLang="zh-TW" sz="2800" dirty="0" smtClean="0"/>
          </a:p>
          <a:p>
            <a:pPr algn="l">
              <a:spcAft>
                <a:spcPts val="300"/>
              </a:spcAft>
            </a:pPr>
            <a:r>
              <a:rPr lang="zh-TW" altLang="en-US" sz="2800" dirty="0" smtClean="0"/>
              <a:t>地  點 ：高雄市蓮潭會館</a:t>
            </a:r>
            <a:endParaRPr lang="en-US" altLang="zh-TW" sz="2800" dirty="0" smtClean="0"/>
          </a:p>
          <a:p>
            <a:pPr algn="l">
              <a:spcAft>
                <a:spcPts val="300"/>
              </a:spcAft>
            </a:pPr>
            <a:r>
              <a:rPr lang="zh-TW" altLang="en-US" sz="2800" dirty="0" smtClean="0"/>
              <a:t>時  間 ：</a:t>
            </a:r>
            <a:r>
              <a:rPr lang="en-US" altLang="zh-TW" sz="2800" dirty="0" smtClean="0"/>
              <a:t>2018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11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01</a:t>
            </a:r>
            <a:r>
              <a:rPr lang="zh-TW" altLang="en-US" sz="2800" dirty="0" smtClean="0"/>
              <a:t>日下午</a:t>
            </a:r>
            <a:endParaRPr lang="zh-TW" altLang="en-US" sz="2800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7526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圖書館引導學生自主學習手冊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/>
              <a:t>第叁篇 資源利用</a:t>
            </a:r>
            <a:r>
              <a:rPr lang="en-US" altLang="zh-TW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第四、五章</a:t>
            </a:r>
            <a:r>
              <a:rPr lang="en-US" altLang="zh-TW" sz="3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 rot="21216399">
            <a:off x="387220" y="4758671"/>
            <a:ext cx="8478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陳江海查天佑謝漢星謝慧貞何智堯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</a:t>
            </a: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昱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昭李惠娟梁家玉顏</a:t>
            </a: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胥劉思德呂世璋陳俊穎邱孟希林雪鴻鍾允中宋怡慧林</a:t>
            </a: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瑛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密林千惠邱</a:t>
            </a: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柏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翰鄭華鈞</a:t>
            </a: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9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9000" dirty="0" smtClean="0"/>
              <a:t>4-2 </a:t>
            </a:r>
            <a:r>
              <a:rPr lang="zh-TW" altLang="en-US" sz="7800" dirty="0" smtClean="0"/>
              <a:t>認識資訊資源</a:t>
            </a:r>
            <a:endParaRPr lang="zh-TW" altLang="en-US" sz="78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i="0" dirty="0" smtClean="0"/>
              <a:t>諮詢服務與利用指導</a:t>
            </a:r>
            <a:endParaRPr lang="zh-TW" altLang="en-US" sz="4000" i="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idx="1"/>
          </p:nvPr>
        </p:nvSpPr>
        <p:spPr>
          <a:xfrm>
            <a:off x="971600" y="1844824"/>
            <a:ext cx="7488832" cy="4608512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zh-TW" altLang="en-US" sz="3000" dirty="0" smtClean="0"/>
              <a:t>分辨</a:t>
            </a:r>
            <a:r>
              <a:rPr lang="zh-TW" altLang="en-US" sz="3000" b="1" dirty="0" smtClean="0">
                <a:solidFill>
                  <a:srgbClr val="2A57D4"/>
                </a:solidFill>
              </a:rPr>
              <a:t>資源週期</a:t>
            </a:r>
            <a:r>
              <a:rPr lang="zh-TW" altLang="en-US" sz="3000" b="1" dirty="0">
                <a:solidFill>
                  <a:srgbClr val="2A57D4"/>
                </a:solidFill>
              </a:rPr>
              <a:t>與</a:t>
            </a:r>
            <a:r>
              <a:rPr lang="zh-TW" altLang="en-US" sz="3000" b="1" dirty="0" smtClean="0">
                <a:solidFill>
                  <a:srgbClr val="2A57D4"/>
                </a:solidFill>
              </a:rPr>
              <a:t>特性</a:t>
            </a:r>
            <a:endParaRPr lang="en-US" altLang="zh-TW" sz="3000" b="1" dirty="0" smtClean="0">
              <a:solidFill>
                <a:srgbClr val="2A57D4"/>
              </a:solidFill>
            </a:endParaRPr>
          </a:p>
          <a:p>
            <a:pPr marL="759143" lvl="1" indent="-457200"/>
            <a:r>
              <a:rPr lang="zh-TW" altLang="en-US" sz="2800" dirty="0" smtClean="0"/>
              <a:t>參見圖表比較</a:t>
            </a:r>
            <a:endParaRPr lang="en-US" altLang="zh-TW" sz="2800" dirty="0" smtClean="0"/>
          </a:p>
          <a:p>
            <a:pPr marL="457200" indent="-457200"/>
            <a:r>
              <a:rPr lang="zh-TW" altLang="en-US" sz="3000" b="1" dirty="0">
                <a:solidFill>
                  <a:srgbClr val="2A57D4"/>
                </a:solidFill>
              </a:rPr>
              <a:t>參考資源</a:t>
            </a:r>
            <a:r>
              <a:rPr lang="zh-TW" altLang="en-US" sz="3000" b="1" dirty="0" smtClean="0">
                <a:solidFill>
                  <a:srgbClr val="2A57D4"/>
                </a:solidFill>
              </a:rPr>
              <a:t>介紹</a:t>
            </a:r>
            <a:endParaRPr lang="en-US" altLang="zh-TW" sz="3000" b="1" dirty="0" smtClean="0">
              <a:solidFill>
                <a:srgbClr val="2A57D4"/>
              </a:solidFill>
            </a:endParaRPr>
          </a:p>
          <a:p>
            <a:pPr marL="759143" lvl="1" indent="-457200"/>
            <a:r>
              <a:rPr lang="zh-TW" altLang="zh-TW" sz="3000" dirty="0" smtClean="0"/>
              <a:t>書目</a:t>
            </a:r>
            <a:r>
              <a:rPr lang="zh-TW" altLang="zh-TW" sz="3000" dirty="0"/>
              <a:t>（</a:t>
            </a:r>
            <a:r>
              <a:rPr lang="en-US" altLang="zh-TW" sz="3000" dirty="0"/>
              <a:t>bibliography</a:t>
            </a:r>
            <a:r>
              <a:rPr lang="zh-TW" altLang="zh-TW" sz="3000" dirty="0" smtClean="0"/>
              <a:t>）</a:t>
            </a:r>
            <a:r>
              <a:rPr lang="en-US" altLang="zh-TW" sz="3000" dirty="0" smtClean="0"/>
              <a:t>/</a:t>
            </a:r>
            <a:r>
              <a:rPr lang="zh-TW" altLang="zh-TW" sz="3000" dirty="0" smtClean="0"/>
              <a:t>目錄</a:t>
            </a:r>
            <a:r>
              <a:rPr lang="en-US" altLang="zh-TW" sz="3000" dirty="0"/>
              <a:t>(catalog)</a:t>
            </a:r>
            <a:endParaRPr lang="en-US" altLang="zh-TW" sz="3000" dirty="0" smtClean="0"/>
          </a:p>
          <a:p>
            <a:pPr marL="759143" lvl="1" indent="-457200"/>
            <a:r>
              <a:rPr lang="zh-TW" altLang="en-US" sz="2800" dirty="0"/>
              <a:t>索引 </a:t>
            </a:r>
            <a:r>
              <a:rPr lang="en-US" altLang="zh-TW" sz="2800" dirty="0"/>
              <a:t>(index</a:t>
            </a:r>
            <a:r>
              <a:rPr lang="en-US" altLang="zh-TW" sz="2800" dirty="0" smtClean="0"/>
              <a:t>)</a:t>
            </a:r>
          </a:p>
          <a:p>
            <a:pPr marL="759143" lvl="1" indent="-457200"/>
            <a:r>
              <a:rPr lang="zh-TW" altLang="en-US" sz="2800" dirty="0"/>
              <a:t>百科全書 </a:t>
            </a:r>
            <a:r>
              <a:rPr lang="en-US" altLang="zh-TW" sz="2800" dirty="0"/>
              <a:t>(encyclopedia</a:t>
            </a:r>
            <a:r>
              <a:rPr lang="en-US" altLang="zh-TW" sz="2800" dirty="0" smtClean="0"/>
              <a:t>)</a:t>
            </a:r>
          </a:p>
          <a:p>
            <a:pPr marL="759143" lvl="1" indent="-457200"/>
            <a:r>
              <a:rPr lang="zh-TW" altLang="en-US" sz="2800" dirty="0"/>
              <a:t>年鑑（</a:t>
            </a:r>
            <a:r>
              <a:rPr lang="en-US" altLang="zh-TW" sz="2800" dirty="0"/>
              <a:t>almanac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marL="759143" lvl="1" indent="-457200"/>
            <a:r>
              <a:rPr lang="zh-TW" altLang="zh-TW" sz="3000" dirty="0"/>
              <a:t>名錄</a:t>
            </a:r>
            <a:r>
              <a:rPr lang="en-US" altLang="zh-TW" sz="3000" dirty="0"/>
              <a:t>(directory</a:t>
            </a:r>
            <a:r>
              <a:rPr lang="en-US" altLang="zh-TW" sz="3000" dirty="0" smtClean="0"/>
              <a:t>)</a:t>
            </a:r>
          </a:p>
          <a:p>
            <a:pPr marL="759143" lvl="1" indent="-457200"/>
            <a:r>
              <a:rPr lang="zh-TW" altLang="zh-TW" sz="3000" dirty="0"/>
              <a:t>手冊（</a:t>
            </a:r>
            <a:r>
              <a:rPr lang="en-US" altLang="zh-TW" sz="3000" dirty="0"/>
              <a:t>handbook</a:t>
            </a:r>
            <a:r>
              <a:rPr lang="zh-TW" altLang="zh-TW" sz="3000" dirty="0"/>
              <a:t>）</a:t>
            </a:r>
            <a:endParaRPr lang="en-US" altLang="zh-TW" sz="3000" dirty="0" smtClean="0"/>
          </a:p>
          <a:p>
            <a:pPr marL="457200" indent="-457200"/>
            <a:endParaRPr lang="en-US" altLang="zh-TW" sz="3000" dirty="0" smtClean="0"/>
          </a:p>
          <a:p>
            <a:pPr marL="759143" lvl="1" indent="-457200"/>
            <a:endParaRPr lang="zh-TW" altLang="en-US" sz="2800" i="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 smtClean="0"/>
              <a:t>認識</a:t>
            </a:r>
            <a:r>
              <a:rPr lang="zh-TW" altLang="en-US" sz="5000" dirty="0"/>
              <a:t>資訊</a:t>
            </a:r>
            <a:r>
              <a:rPr lang="zh-TW" altLang="en-US" sz="5000" dirty="0" smtClean="0"/>
              <a:t>資源</a:t>
            </a:r>
            <a:endParaRPr lang="zh-TW" altLang="en-US" sz="50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960760"/>
              </p:ext>
            </p:extLst>
          </p:nvPr>
        </p:nvGraphicFramePr>
        <p:xfrm>
          <a:off x="251520" y="260647"/>
          <a:ext cx="6984776" cy="5760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781"/>
                <a:gridCol w="5354995"/>
              </a:tblGrid>
              <a:tr h="1200103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000" kern="0" dirty="0" smtClean="0">
                          <a:effectLst/>
                        </a:rPr>
                        <a:t>分辨資源週期與特性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000" kern="0" dirty="0" smtClean="0">
                          <a:effectLst/>
                        </a:rPr>
                        <a:t>例如：</a:t>
                      </a:r>
                      <a:r>
                        <a:rPr lang="zh-HK" sz="3000" kern="0" dirty="0" smtClean="0">
                          <a:effectLst/>
                        </a:rPr>
                        <a:t>雜誌</a:t>
                      </a:r>
                      <a:r>
                        <a:rPr lang="en-US" sz="3000" kern="0" dirty="0" smtClean="0">
                          <a:effectLst/>
                        </a:rPr>
                        <a:t> </a:t>
                      </a:r>
                      <a:r>
                        <a:rPr lang="en-US" sz="3000" kern="0" dirty="0">
                          <a:effectLst/>
                        </a:rPr>
                        <a:t>(Magazines) </a:t>
                      </a:r>
                      <a:endParaRPr lang="zh-TW" sz="3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459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時間向度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當月</a:t>
                      </a:r>
                      <a:r>
                        <a:rPr lang="en-US" sz="2000" kern="0" dirty="0">
                          <a:effectLst/>
                        </a:rPr>
                        <a:t>~</a:t>
                      </a:r>
                      <a:r>
                        <a:rPr lang="zh-HK" sz="2000" kern="0" dirty="0">
                          <a:effectLst/>
                        </a:rPr>
                        <a:t>當月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9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對象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社會大眾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18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>
                          <a:effectLst/>
                        </a:rPr>
                        <a:t>作者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專業記者</a:t>
                      </a:r>
                      <a:r>
                        <a:rPr lang="zh-TW" sz="2000" kern="0" dirty="0">
                          <a:effectLst/>
                        </a:rPr>
                        <a:t>（</a:t>
                      </a:r>
                      <a:r>
                        <a:rPr lang="zh-HK" sz="2000" kern="0" dirty="0">
                          <a:effectLst/>
                        </a:rPr>
                        <a:t>不一定是該領域的專業家</a:t>
                      </a:r>
                      <a:r>
                        <a:rPr lang="zh-TW" sz="2000" kern="0" dirty="0">
                          <a:effectLst/>
                        </a:rPr>
                        <a:t>）</a:t>
                      </a:r>
                      <a:r>
                        <a:rPr lang="zh-HK" sz="2000" kern="0" dirty="0">
                          <a:effectLst/>
                        </a:rPr>
                        <a:t>、詩人、小說家、評論家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837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內容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仍強調報導</a:t>
                      </a:r>
                      <a:r>
                        <a:rPr lang="zh-TW" sz="2000" kern="0" dirty="0">
                          <a:effectLst/>
                        </a:rPr>
                        <a:t>：</a:t>
                      </a:r>
                      <a:r>
                        <a:rPr lang="en-US" sz="2000" kern="0" dirty="0">
                          <a:effectLst/>
                        </a:rPr>
                        <a:t>who, what , where, when, </a:t>
                      </a:r>
                      <a:r>
                        <a:rPr lang="zh-HK" sz="2000" kern="0" dirty="0">
                          <a:effectLst/>
                        </a:rPr>
                        <a:t>和</a:t>
                      </a:r>
                      <a:r>
                        <a:rPr lang="en-US" sz="2000" kern="0" dirty="0">
                          <a:effectLst/>
                        </a:rPr>
                        <a:t> how</a:t>
                      </a:r>
                      <a:r>
                        <a:rPr lang="zh-TW" sz="2000" kern="0" dirty="0">
                          <a:effectLst/>
                        </a:rPr>
                        <a:t>，</a:t>
                      </a:r>
                      <a:r>
                        <a:rPr lang="zh-HK" sz="2000" kern="0" dirty="0">
                          <a:effectLst/>
                        </a:rPr>
                        <a:t>但開始分析</a:t>
                      </a:r>
                      <a:r>
                        <a:rPr lang="en-US" sz="2000" kern="0" dirty="0">
                          <a:effectLst/>
                        </a:rPr>
                        <a:t>why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一般性的討論、編者的意見、圖表、照片、廣告</a:t>
                      </a:r>
                      <a:r>
                        <a:rPr lang="zh-TW" sz="2000" kern="0" dirty="0">
                          <a:effectLst/>
                        </a:rPr>
                        <a:t>，</a:t>
                      </a:r>
                      <a:r>
                        <a:rPr lang="zh-HK" sz="2000" kern="0" dirty="0">
                          <a:effectLst/>
                        </a:rPr>
                        <a:t>通常不會提供參考文獻</a:t>
                      </a:r>
                      <a:r>
                        <a:rPr lang="zh-TW" sz="2000" kern="0" dirty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9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觀點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反應編者或雜誌的立場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9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篇幅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1~5</a:t>
                      </a:r>
                      <a:r>
                        <a:rPr lang="zh-HK" sz="2000" kern="0" dirty="0">
                          <a:effectLst/>
                        </a:rPr>
                        <a:t>頁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59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實例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HK" sz="2000" kern="0" dirty="0">
                          <a:effectLst/>
                        </a:rPr>
                        <a:t>《遠見》《</a:t>
                      </a:r>
                      <a:r>
                        <a:rPr lang="en-US" sz="2000" kern="0" dirty="0">
                          <a:effectLst/>
                        </a:rPr>
                        <a:t>Times</a:t>
                      </a:r>
                      <a:r>
                        <a:rPr lang="zh-HK" sz="2000" kern="0" dirty="0">
                          <a:effectLst/>
                        </a:rPr>
                        <a:t>》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向左箭號圖說文字 6"/>
          <p:cNvSpPr/>
          <p:nvPr/>
        </p:nvSpPr>
        <p:spPr>
          <a:xfrm>
            <a:off x="7236296" y="1628800"/>
            <a:ext cx="1440160" cy="3312368"/>
          </a:xfrm>
          <a:prstGeom prst="leftArrowCallout">
            <a:avLst/>
          </a:prstGeom>
          <a:solidFill>
            <a:srgbClr val="F6AC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手冊剪影</a:t>
            </a:r>
            <a:endParaRPr lang="zh-TW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524000"/>
          </a:xfrm>
        </p:spPr>
        <p:txBody>
          <a:bodyPr>
            <a:normAutofit/>
          </a:bodyPr>
          <a:lstStyle/>
          <a:p>
            <a:r>
              <a:rPr lang="en-US" altLang="zh-TW" sz="9000" dirty="0" smtClean="0"/>
              <a:t>4-3 </a:t>
            </a:r>
            <a:r>
              <a:rPr lang="zh-TW" altLang="en-US" sz="9000" dirty="0" smtClean="0"/>
              <a:t>利用指導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i="0" dirty="0" smtClean="0"/>
              <a:t>諮詢服務與利用指導</a:t>
            </a:r>
            <a:endParaRPr lang="zh-TW" altLang="en-US" sz="4000" i="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idx="1"/>
          </p:nvPr>
        </p:nvSpPr>
        <p:spPr>
          <a:xfrm>
            <a:off x="1371600" y="1556792"/>
            <a:ext cx="6728792" cy="4896544"/>
          </a:xfrm>
        </p:spPr>
        <p:txBody>
          <a:bodyPr>
            <a:normAutofit/>
          </a:bodyPr>
          <a:lstStyle/>
          <a:p>
            <a:pPr marL="457200" indent="-457200"/>
            <a:r>
              <a:rPr lang="zh-TW" altLang="en-US" sz="3000" dirty="0" smtClean="0"/>
              <a:t>名稱變遷</a:t>
            </a:r>
            <a:endParaRPr lang="en-US" altLang="zh-TW" sz="3000" dirty="0" smtClean="0"/>
          </a:p>
          <a:p>
            <a:pPr marL="759143" lvl="1" indent="-457200"/>
            <a:r>
              <a:rPr lang="zh-TW" altLang="en-US" sz="2800" dirty="0" smtClean="0"/>
              <a:t>書目利用指導、讀者利用教育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服務</a:t>
            </a:r>
            <a:r>
              <a:rPr lang="en-US" altLang="zh-TW" sz="2800" dirty="0"/>
              <a:t>)</a:t>
            </a:r>
            <a:endParaRPr lang="en-US" altLang="zh-TW" sz="2800" dirty="0" smtClean="0"/>
          </a:p>
          <a:p>
            <a:pPr marL="457200" indent="-457200"/>
            <a:r>
              <a:rPr lang="zh-TW" altLang="en-US" sz="3600" dirty="0" smtClean="0">
                <a:solidFill>
                  <a:srgbClr val="2A57D4"/>
                </a:solidFill>
              </a:rPr>
              <a:t>館員基本能力</a:t>
            </a:r>
            <a:endParaRPr lang="en-US" altLang="zh-TW" sz="3600" dirty="0" smtClean="0">
              <a:solidFill>
                <a:srgbClr val="2A57D4"/>
              </a:solidFill>
            </a:endParaRPr>
          </a:p>
          <a:p>
            <a:pPr marL="759143" lvl="1" indent="-457200"/>
            <a:r>
              <a:rPr lang="zh-TW" altLang="en-US" sz="3200" dirty="0" smtClean="0"/>
              <a:t>熟知資源特質與利用時機</a:t>
            </a:r>
            <a:endParaRPr lang="en-US" altLang="zh-TW" sz="3200" dirty="0" smtClean="0"/>
          </a:p>
          <a:p>
            <a:pPr marL="759143" lvl="1" indent="-457200"/>
            <a:r>
              <a:rPr lang="zh-TW" altLang="en-US" sz="3200" dirty="0" smtClean="0"/>
              <a:t>網路</a:t>
            </a:r>
            <a:r>
              <a:rPr lang="zh-TW" altLang="en-US" sz="3200" dirty="0"/>
              <a:t>資源及資料庫</a:t>
            </a:r>
            <a:r>
              <a:rPr lang="zh-TW" altLang="en-US" sz="3200" dirty="0">
                <a:solidFill>
                  <a:srgbClr val="C00000"/>
                </a:solidFill>
              </a:rPr>
              <a:t>檢索</a:t>
            </a:r>
            <a:r>
              <a:rPr lang="zh-TW" altLang="en-US" sz="3200" dirty="0" smtClean="0">
                <a:solidFill>
                  <a:srgbClr val="C00000"/>
                </a:solidFill>
              </a:rPr>
              <a:t>技能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759143" lvl="1" indent="-457200"/>
            <a:r>
              <a:rPr lang="zh-TW" altLang="en-US" sz="3200" dirty="0" smtClean="0"/>
              <a:t>科技</a:t>
            </a:r>
            <a:r>
              <a:rPr lang="zh-TW" altLang="en-US" sz="3200" dirty="0"/>
              <a:t>工具的運用</a:t>
            </a:r>
            <a:r>
              <a:rPr lang="zh-TW" altLang="en-US" sz="3200" dirty="0" smtClean="0"/>
              <a:t>能力</a:t>
            </a:r>
            <a:endParaRPr lang="en-US" altLang="zh-TW" sz="3200" dirty="0" smtClean="0"/>
          </a:p>
          <a:p>
            <a:pPr marL="759143" lvl="1" indent="-457200"/>
            <a:r>
              <a:rPr lang="zh-TW" altLang="en-US" sz="3200" dirty="0" smtClean="0"/>
              <a:t>研習</a:t>
            </a:r>
            <a:r>
              <a:rPr lang="zh-TW" altLang="en-US" sz="3200" dirty="0"/>
              <a:t>課程</a:t>
            </a:r>
            <a:r>
              <a:rPr lang="en-US" altLang="zh-TW" sz="3200" dirty="0"/>
              <a:t>/</a:t>
            </a:r>
            <a:r>
              <a:rPr lang="zh-TW" altLang="en-US" sz="3200" dirty="0">
                <a:solidFill>
                  <a:srgbClr val="C00000"/>
                </a:solidFill>
              </a:rPr>
              <a:t>活動規劃</a:t>
            </a:r>
            <a:r>
              <a:rPr lang="zh-TW" altLang="en-US" sz="3200" dirty="0" smtClean="0">
                <a:solidFill>
                  <a:srgbClr val="C00000"/>
                </a:solidFill>
              </a:rPr>
              <a:t>設計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pPr marL="759143" lvl="1" indent="-457200"/>
            <a:r>
              <a:rPr lang="zh-TW" altLang="en-US" sz="3200" dirty="0" smtClean="0"/>
              <a:t>活動</a:t>
            </a:r>
            <a:r>
              <a:rPr lang="zh-TW" altLang="en-US" sz="3200" dirty="0" smtClean="0">
                <a:solidFill>
                  <a:srgbClr val="C00000"/>
                </a:solidFill>
              </a:rPr>
              <a:t>帶領及講解</a:t>
            </a:r>
            <a:r>
              <a:rPr lang="zh-TW" altLang="en-US" sz="3200" dirty="0" smtClean="0"/>
              <a:t>能力</a:t>
            </a:r>
            <a:endParaRPr lang="zh-TW" altLang="en-US" sz="3200" i="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 smtClean="0"/>
              <a:t>利用指導</a:t>
            </a:r>
            <a:endParaRPr lang="zh-TW" altLang="en-US" sz="50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user\Desktop\0108邱顯欽\新增資料夾\P_20181012_134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2"/>
            <a:ext cx="92170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32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C:\Users\user\Desktop\0108邱顯欽\新增資料夾\20181019_125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51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idx="1"/>
          </p:nvPr>
        </p:nvSpPr>
        <p:spPr>
          <a:xfrm>
            <a:off x="899592" y="1988840"/>
            <a:ext cx="7200800" cy="432048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zh-TW" altLang="en-US" sz="3000" b="1" dirty="0">
                <a:solidFill>
                  <a:srgbClr val="2A57D4"/>
                </a:solidFill>
              </a:rPr>
              <a:t>基礎型</a:t>
            </a:r>
            <a:r>
              <a:rPr lang="zh-TW" altLang="en-US" sz="3000" b="1" dirty="0" smtClean="0">
                <a:solidFill>
                  <a:srgbClr val="2A57D4"/>
                </a:solidFill>
              </a:rPr>
              <a:t>指導</a:t>
            </a:r>
            <a:endParaRPr lang="en-US" altLang="zh-TW" sz="3000" b="1" dirty="0" smtClean="0">
              <a:solidFill>
                <a:srgbClr val="2A57D4"/>
              </a:solidFill>
            </a:endParaRPr>
          </a:p>
          <a:p>
            <a:pPr marL="759143" lvl="1" indent="-457200"/>
            <a:r>
              <a:rPr lang="zh-TW" altLang="zh-TW" sz="3200" dirty="0"/>
              <a:t>認識各類型館藏</a:t>
            </a:r>
            <a:r>
              <a:rPr lang="zh-TW" altLang="zh-TW" sz="3200" dirty="0" smtClean="0"/>
              <a:t>資源</a:t>
            </a:r>
            <a:endParaRPr lang="en-US" altLang="zh-TW" sz="3200" dirty="0" smtClean="0"/>
          </a:p>
          <a:p>
            <a:pPr marL="759143" lvl="1" indent="-457200"/>
            <a:r>
              <a:rPr lang="zh-TW" altLang="zh-TW" sz="3200" dirty="0"/>
              <a:t>查找館藏的方法</a:t>
            </a:r>
            <a:r>
              <a:rPr lang="en-US" altLang="zh-TW" sz="3200" dirty="0"/>
              <a:t>/</a:t>
            </a:r>
            <a:r>
              <a:rPr lang="zh-TW" altLang="zh-TW" sz="3200" dirty="0"/>
              <a:t>查找館藏的</a:t>
            </a:r>
            <a:r>
              <a:rPr lang="zh-TW" altLang="zh-TW" sz="3200" dirty="0" smtClean="0"/>
              <a:t>工具</a:t>
            </a:r>
            <a:endParaRPr lang="en-US" altLang="zh-TW" sz="3200" dirty="0" smtClean="0"/>
          </a:p>
          <a:p>
            <a:pPr marL="759143" lvl="1" indent="-457200"/>
            <a:r>
              <a:rPr lang="zh-TW" altLang="zh-TW" sz="3200" dirty="0"/>
              <a:t>利用查詢工具的</a:t>
            </a:r>
            <a:r>
              <a:rPr lang="zh-TW" altLang="zh-TW" sz="3200" dirty="0" smtClean="0"/>
              <a:t>技巧</a:t>
            </a:r>
            <a:endParaRPr lang="en-US" altLang="zh-TW" sz="3200" dirty="0" smtClean="0"/>
          </a:p>
          <a:p>
            <a:pPr marL="759143" lvl="1" indent="-457200"/>
            <a:r>
              <a:rPr lang="zh-TW" altLang="zh-TW" sz="3200" dirty="0"/>
              <a:t>如何利用空間和</a:t>
            </a:r>
            <a:r>
              <a:rPr lang="zh-TW" altLang="zh-TW" sz="3200" dirty="0" smtClean="0"/>
              <a:t>設備</a:t>
            </a:r>
            <a:endParaRPr lang="en-US" altLang="zh-TW" sz="3200" dirty="0" smtClean="0"/>
          </a:p>
          <a:p>
            <a:pPr marL="457200" indent="-457200"/>
            <a:r>
              <a:rPr lang="zh-TW" altLang="en-US" sz="3000" b="1" dirty="0">
                <a:solidFill>
                  <a:srgbClr val="2A57D4"/>
                </a:solidFill>
              </a:rPr>
              <a:t>深化型指導</a:t>
            </a:r>
            <a:endParaRPr lang="en-US" altLang="zh-TW" sz="3000" b="1" dirty="0">
              <a:solidFill>
                <a:srgbClr val="2A57D4"/>
              </a:solidFill>
            </a:endParaRPr>
          </a:p>
          <a:p>
            <a:pPr marL="1038543" lvl="2" indent="-457200"/>
            <a:r>
              <a:rPr lang="zh-TW" altLang="en-US" sz="2800" dirty="0"/>
              <a:t>研究命題與問題</a:t>
            </a:r>
            <a:r>
              <a:rPr lang="zh-TW" altLang="en-US" sz="2800" dirty="0" smtClean="0"/>
              <a:t>思辨</a:t>
            </a:r>
            <a:endParaRPr lang="en-US" altLang="zh-TW" sz="2800" dirty="0" smtClean="0"/>
          </a:p>
          <a:p>
            <a:pPr marL="1038543" lvl="2" indent="-457200"/>
            <a:r>
              <a:rPr lang="zh-TW" altLang="zh-TW" sz="2800" dirty="0"/>
              <a:t>有效蒐集資料的</a:t>
            </a:r>
            <a:r>
              <a:rPr lang="zh-TW" altLang="zh-TW" sz="2800" dirty="0" smtClean="0"/>
              <a:t>技巧</a:t>
            </a:r>
            <a:endParaRPr lang="en-US" altLang="zh-TW" sz="2800" dirty="0"/>
          </a:p>
          <a:p>
            <a:pPr marL="457200" indent="-457200"/>
            <a:endParaRPr lang="zh-TW" altLang="en-US" sz="2600" i="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 smtClean="0"/>
              <a:t>利用指導</a:t>
            </a:r>
            <a:endParaRPr lang="zh-TW" altLang="en-US" sz="50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idx="1"/>
          </p:nvPr>
        </p:nvSpPr>
        <p:spPr>
          <a:xfrm>
            <a:off x="755576" y="1988840"/>
            <a:ext cx="7200800" cy="4320480"/>
          </a:xfrm>
        </p:spPr>
        <p:txBody>
          <a:bodyPr>
            <a:normAutofit/>
          </a:bodyPr>
          <a:lstStyle/>
          <a:p>
            <a:pPr marL="457200" indent="-457200"/>
            <a:r>
              <a:rPr lang="zh-TW" altLang="en-US" sz="3000" b="1" dirty="0">
                <a:solidFill>
                  <a:srgbClr val="2A57D4"/>
                </a:solidFill>
              </a:rPr>
              <a:t>深化型指導</a:t>
            </a:r>
            <a:r>
              <a:rPr lang="en-US" altLang="zh-TW" sz="3000" b="1" dirty="0">
                <a:solidFill>
                  <a:srgbClr val="2A57D4"/>
                </a:solidFill>
              </a:rPr>
              <a:t>(</a:t>
            </a:r>
            <a:r>
              <a:rPr lang="zh-TW" altLang="en-US" sz="3000" b="1" dirty="0">
                <a:solidFill>
                  <a:srgbClr val="2A57D4"/>
                </a:solidFill>
              </a:rPr>
              <a:t>續</a:t>
            </a:r>
            <a:r>
              <a:rPr lang="en-US" altLang="zh-TW" sz="3000" b="1" dirty="0">
                <a:solidFill>
                  <a:srgbClr val="2A57D4"/>
                </a:solidFill>
              </a:rPr>
              <a:t>)</a:t>
            </a:r>
          </a:p>
          <a:p>
            <a:pPr marL="759143" lvl="1" indent="-457200"/>
            <a:r>
              <a:rPr lang="zh-TW" altLang="en-US" sz="3200" dirty="0"/>
              <a:t>資訊檢索概念及策略</a:t>
            </a:r>
          </a:p>
          <a:p>
            <a:pPr marL="759143" lvl="1" indent="-457200"/>
            <a:r>
              <a:rPr lang="zh-TW" altLang="en-US" sz="3200" dirty="0"/>
              <a:t>網路資源的</a:t>
            </a:r>
            <a:r>
              <a:rPr lang="zh-TW" altLang="en-US" sz="3200" dirty="0" smtClean="0"/>
              <a:t>評估</a:t>
            </a:r>
            <a:endParaRPr lang="en-US" altLang="zh-TW" sz="3200" dirty="0" smtClean="0"/>
          </a:p>
          <a:p>
            <a:pPr marL="759143" lvl="1" indent="-457200"/>
            <a:r>
              <a:rPr lang="zh-TW" altLang="zh-TW" sz="3200" dirty="0"/>
              <a:t>資訊倫理／寫作</a:t>
            </a:r>
            <a:r>
              <a:rPr lang="zh-TW" altLang="zh-TW" sz="3200" dirty="0" smtClean="0"/>
              <a:t>引用</a:t>
            </a:r>
            <a:endParaRPr lang="en-US" altLang="zh-TW" sz="3200" dirty="0" smtClean="0"/>
          </a:p>
          <a:p>
            <a:pPr marL="759143" lvl="1" indent="-457200"/>
            <a:r>
              <a:rPr lang="zh-TW" altLang="zh-TW" sz="3200" dirty="0"/>
              <a:t>簡報</a:t>
            </a:r>
            <a:r>
              <a:rPr lang="zh-TW" altLang="zh-TW" sz="3200" dirty="0" smtClean="0"/>
              <a:t>技巧</a:t>
            </a:r>
            <a:endParaRPr lang="en-US" altLang="zh-TW" sz="3200" dirty="0" smtClean="0"/>
          </a:p>
          <a:p>
            <a:pPr marL="759143" lvl="1" indent="-457200"/>
            <a:r>
              <a:rPr lang="zh-TW" altLang="zh-TW" sz="3200" dirty="0"/>
              <a:t>資訊科技工具的</a:t>
            </a:r>
            <a:r>
              <a:rPr lang="zh-TW" altLang="zh-TW" sz="3200" dirty="0" smtClean="0"/>
              <a:t>應用</a:t>
            </a:r>
            <a:endParaRPr lang="en-US" altLang="zh-TW" sz="3200" dirty="0" smtClean="0"/>
          </a:p>
          <a:p>
            <a:pPr marL="759143" lvl="1" indent="-457200"/>
            <a:r>
              <a:rPr lang="zh-TW" altLang="zh-TW" sz="3200" dirty="0"/>
              <a:t>閱讀理解 </a:t>
            </a:r>
          </a:p>
          <a:p>
            <a:pPr marL="759143" lvl="1" indent="-457200"/>
            <a:endParaRPr lang="zh-TW" altLang="zh-TW" sz="2800" dirty="0"/>
          </a:p>
          <a:p>
            <a:pPr marL="759143" lvl="1" indent="-457200"/>
            <a:endParaRPr lang="zh-TW" altLang="en-US" sz="2600" dirty="0"/>
          </a:p>
          <a:p>
            <a:pPr marL="759143" lvl="1" indent="-457200"/>
            <a:endParaRPr lang="en-US" altLang="zh-TW" sz="2600" dirty="0" smtClean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 smtClean="0"/>
              <a:t>利用指導</a:t>
            </a:r>
            <a:endParaRPr lang="zh-TW" altLang="en-US" sz="50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idx="1"/>
          </p:nvPr>
        </p:nvSpPr>
        <p:spPr>
          <a:xfrm>
            <a:off x="755576" y="1700808"/>
            <a:ext cx="7200800" cy="4608512"/>
          </a:xfrm>
        </p:spPr>
        <p:txBody>
          <a:bodyPr>
            <a:normAutofit/>
          </a:bodyPr>
          <a:lstStyle/>
          <a:p>
            <a:pPr marL="759143" lvl="1" indent="-457200"/>
            <a:r>
              <a:rPr lang="zh-TW" altLang="en-US" sz="3600" b="1" dirty="0">
                <a:solidFill>
                  <a:srgbClr val="2A57D4"/>
                </a:solidFill>
              </a:rPr>
              <a:t>服務管道與形式</a:t>
            </a:r>
            <a:endParaRPr lang="en-US" altLang="zh-TW" sz="3600" b="1" dirty="0">
              <a:solidFill>
                <a:srgbClr val="2A57D4"/>
              </a:solidFill>
            </a:endParaRPr>
          </a:p>
          <a:p>
            <a:pPr marL="759143" lvl="1" indent="-457200"/>
            <a:r>
              <a:rPr lang="zh-TW" altLang="en-US" sz="3200" dirty="0" smtClean="0"/>
              <a:t>實體</a:t>
            </a:r>
            <a:r>
              <a:rPr lang="zh-TW" altLang="en-US" sz="3200" dirty="0"/>
              <a:t>研習</a:t>
            </a:r>
          </a:p>
          <a:p>
            <a:pPr marL="1038543" lvl="2" indent="-457200"/>
            <a:r>
              <a:rPr lang="en-US" altLang="zh-TW" sz="2600" dirty="0"/>
              <a:t>(1)</a:t>
            </a:r>
            <a:r>
              <a:rPr lang="zh-TW" altLang="en-US" sz="2600" dirty="0"/>
              <a:t>客製化研習</a:t>
            </a:r>
            <a:r>
              <a:rPr lang="zh-TW" altLang="en-US" sz="2600" dirty="0" smtClean="0"/>
              <a:t>坊</a:t>
            </a:r>
            <a:endParaRPr lang="en-US" altLang="zh-TW" sz="2600" dirty="0" smtClean="0"/>
          </a:p>
          <a:p>
            <a:pPr marL="1038543" lvl="2" indent="-457200"/>
            <a:r>
              <a:rPr lang="en-US" altLang="zh-TW" sz="2800" dirty="0"/>
              <a:t>(2)</a:t>
            </a:r>
            <a:r>
              <a:rPr lang="zh-TW" altLang="zh-TW" sz="2800" dirty="0"/>
              <a:t>常態研習</a:t>
            </a:r>
            <a:r>
              <a:rPr lang="zh-TW" altLang="zh-TW" sz="2800" dirty="0" smtClean="0"/>
              <a:t>坊</a:t>
            </a:r>
            <a:endParaRPr lang="en-US" altLang="zh-TW" sz="2800" dirty="0" smtClean="0"/>
          </a:p>
          <a:p>
            <a:pPr marL="759143" lvl="1" indent="-457200"/>
            <a:r>
              <a:rPr lang="zh-TW" altLang="zh-TW" sz="3200" dirty="0"/>
              <a:t>線上學習</a:t>
            </a:r>
            <a:r>
              <a:rPr lang="zh-TW" altLang="zh-TW" sz="3200" dirty="0" smtClean="0"/>
              <a:t>內容</a:t>
            </a:r>
            <a:endParaRPr lang="en-US" altLang="zh-TW" sz="3200" dirty="0" smtClean="0"/>
          </a:p>
          <a:p>
            <a:pPr marL="759143" lvl="1" indent="-457200"/>
            <a:r>
              <a:rPr lang="zh-TW" altLang="zh-TW" sz="3200" dirty="0"/>
              <a:t>簡易指引</a:t>
            </a:r>
            <a:r>
              <a:rPr lang="zh-TW" altLang="zh-TW" sz="3200" dirty="0" smtClean="0"/>
              <a:t>手冊</a:t>
            </a:r>
            <a:endParaRPr lang="en-US" altLang="zh-TW" sz="3200" dirty="0" smtClean="0"/>
          </a:p>
          <a:p>
            <a:pPr marL="1038543" lvl="2" indent="-457200"/>
            <a:r>
              <a:rPr lang="zh-TW" altLang="en-US" sz="2600" dirty="0" smtClean="0"/>
              <a:t>快速</a:t>
            </a:r>
            <a:r>
              <a:rPr lang="zh-TW" altLang="en-US" sz="2600" dirty="0"/>
              <a:t>參考指引（</a:t>
            </a:r>
            <a:r>
              <a:rPr lang="en-US" altLang="zh-TW" sz="2600" dirty="0"/>
              <a:t>quick guide</a:t>
            </a:r>
            <a:r>
              <a:rPr lang="zh-TW" altLang="en-US" sz="2600" dirty="0" smtClean="0"/>
              <a:t>）</a:t>
            </a:r>
            <a:endParaRPr lang="en-US" altLang="zh-TW" sz="2600" dirty="0" smtClean="0"/>
          </a:p>
          <a:p>
            <a:pPr marL="1038543" lvl="2" indent="-457200"/>
            <a:r>
              <a:rPr lang="zh-TW" altLang="en-US" sz="2600" dirty="0" smtClean="0"/>
              <a:t>小冊子、單</a:t>
            </a:r>
            <a:r>
              <a:rPr lang="zh-TW" altLang="en-US" sz="2600" dirty="0"/>
              <a:t>張</a:t>
            </a:r>
            <a:r>
              <a:rPr lang="zh-TW" altLang="en-US" sz="2600" dirty="0" smtClean="0"/>
              <a:t>書籤、卡片</a:t>
            </a:r>
            <a:r>
              <a:rPr lang="zh-TW" altLang="en-US" sz="2600" dirty="0"/>
              <a:t>或套件</a:t>
            </a:r>
            <a:endParaRPr lang="zh-TW" altLang="zh-TW" sz="2600" dirty="0"/>
          </a:p>
          <a:p>
            <a:pPr marL="1038543" lvl="2" indent="-457200"/>
            <a:endParaRPr lang="zh-TW" altLang="zh-TW" sz="2800" dirty="0"/>
          </a:p>
          <a:p>
            <a:pPr marL="1038543" lvl="2" indent="-457200"/>
            <a:endParaRPr lang="en-US" altLang="zh-TW" sz="2600" dirty="0" smtClean="0"/>
          </a:p>
          <a:p>
            <a:pPr marL="1038543" lvl="2" indent="-457200"/>
            <a:endParaRPr lang="zh-TW" altLang="en-US" sz="2600" b="1" dirty="0"/>
          </a:p>
          <a:p>
            <a:pPr marL="759143" lvl="1" indent="-457200"/>
            <a:endParaRPr lang="zh-TW" altLang="zh-TW" sz="2800" b="1" dirty="0"/>
          </a:p>
          <a:p>
            <a:pPr marL="759143" lvl="1" indent="-457200"/>
            <a:endParaRPr lang="zh-TW" altLang="en-US" sz="2600" dirty="0"/>
          </a:p>
          <a:p>
            <a:pPr marL="759143" lvl="1" indent="-457200"/>
            <a:endParaRPr lang="en-US" altLang="zh-TW" sz="2600" dirty="0" smtClean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 smtClean="0"/>
              <a:t>利用指導</a:t>
            </a:r>
            <a:endParaRPr lang="zh-TW" altLang="en-US" sz="50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自主學習參考</a:t>
            </a:r>
            <a:r>
              <a:rPr lang="zh-TW" altLang="en-US" sz="2000" dirty="0"/>
              <a:t>手冊第叁</a:t>
            </a:r>
            <a:r>
              <a:rPr lang="zh-TW" altLang="en-US" sz="2000" dirty="0" smtClean="0"/>
              <a:t>篇</a:t>
            </a:r>
            <a:r>
              <a:rPr lang="en-US" altLang="zh-TW" sz="4000" dirty="0" smtClean="0"/>
              <a:t>【</a:t>
            </a:r>
            <a:r>
              <a:rPr lang="zh-TW" altLang="en-US" sz="4000" b="1" dirty="0" smtClean="0"/>
              <a:t>資源利用</a:t>
            </a:r>
            <a:r>
              <a:rPr lang="en-US" altLang="zh-TW" sz="4000" b="1" dirty="0" smtClean="0"/>
              <a:t>】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前言摘要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自主學習體現課綱「</a:t>
            </a:r>
            <a:r>
              <a:rPr lang="zh-TW" altLang="en-US" dirty="0"/>
              <a:t>自發」</a:t>
            </a:r>
            <a:r>
              <a:rPr lang="zh-TW" altLang="en-US" dirty="0" smtClean="0"/>
              <a:t>理念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自主學習是「</a:t>
            </a:r>
            <a:r>
              <a:rPr lang="zh-TW" altLang="en-US" dirty="0"/>
              <a:t>終身學習」的</a:t>
            </a:r>
            <a:r>
              <a:rPr lang="zh-TW" altLang="en-US" dirty="0" smtClean="0"/>
              <a:t>關鍵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鼓勵自主研究與探索學習</a:t>
            </a:r>
            <a:endParaRPr lang="en-US" altLang="zh-TW" b="1" dirty="0" smtClean="0"/>
          </a:p>
          <a:p>
            <a:pPr lvl="1"/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以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</a:rPr>
              <a:t>「資源利用」為</a:t>
            </a:r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著眼</a:t>
            </a:r>
            <a:endParaRPr lang="en-US" altLang="zh-TW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zh-TW" altLang="en-US" b="1" dirty="0" smtClean="0">
                <a:solidFill>
                  <a:schemeClr val="bg1">
                    <a:lumMod val="50000"/>
                  </a:schemeClr>
                </a:solidFill>
              </a:rPr>
              <a:t>以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</a:rPr>
              <a:t>協助「自主學習」為目標</a:t>
            </a:r>
          </a:p>
          <a:p>
            <a:pPr lvl="1"/>
            <a:r>
              <a:rPr lang="zh-TW" altLang="en-US" dirty="0" smtClean="0">
                <a:solidFill>
                  <a:srgbClr val="2A57D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圖書館經營的多元思考面向</a:t>
            </a:r>
            <a:endParaRPr lang="en-US" altLang="zh-TW" dirty="0" smtClean="0">
              <a:solidFill>
                <a:srgbClr val="2A57D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2A57D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軟硬</a:t>
            </a:r>
            <a:r>
              <a:rPr lang="zh-TW" altLang="en-US" dirty="0" smtClean="0">
                <a:solidFill>
                  <a:srgbClr val="2A57D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體規劃參考</a:t>
            </a:r>
            <a:endParaRPr lang="en-US" altLang="zh-TW" dirty="0" smtClean="0">
              <a:solidFill>
                <a:srgbClr val="2A57D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2A57D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營造適合自主學習環境</a:t>
            </a:r>
            <a:endParaRPr lang="en-US" altLang="zh-TW" dirty="0" smtClean="0">
              <a:solidFill>
                <a:srgbClr val="2A57D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2A57D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符合教師引導</a:t>
            </a:r>
            <a:r>
              <a:rPr lang="zh-TW" altLang="en-US" dirty="0" smtClean="0">
                <a:solidFill>
                  <a:srgbClr val="2A57D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學生自主學習的需求</a:t>
            </a:r>
            <a:endParaRPr lang="en-US" altLang="zh-TW" dirty="0" smtClean="0">
              <a:solidFill>
                <a:srgbClr val="2A57D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</p:txBody>
      </p:sp>
      <p:pic>
        <p:nvPicPr>
          <p:cNvPr id="3074" name="Picture 2" descr="C:\Users\user\Desktop\0108邱顯欽\1006\江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2736304" cy="39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95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user\Desktop\0108邱顯欽\新增資料夾\DSC04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"/>
            <a:ext cx="9142302" cy="68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64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idx="1"/>
          </p:nvPr>
        </p:nvSpPr>
        <p:spPr>
          <a:xfrm>
            <a:off x="755576" y="2132856"/>
            <a:ext cx="7200800" cy="4104456"/>
          </a:xfrm>
        </p:spPr>
        <p:txBody>
          <a:bodyPr>
            <a:normAutofit/>
          </a:bodyPr>
          <a:lstStyle/>
          <a:p>
            <a:pPr marL="1038543" lvl="2" indent="-457200"/>
            <a:r>
              <a:rPr lang="zh-TW" altLang="en-US" sz="2600" dirty="0"/>
              <a:t>增進自主學習者</a:t>
            </a:r>
            <a:r>
              <a:rPr lang="zh-TW" altLang="en-US" sz="2600" dirty="0" smtClean="0"/>
              <a:t>對各類型學習資源</a:t>
            </a:r>
            <a:r>
              <a:rPr lang="zh-TW" altLang="en-US" sz="2600" dirty="0"/>
              <a:t>的熟悉</a:t>
            </a:r>
            <a:r>
              <a:rPr lang="zh-TW" altLang="en-US" sz="2600" dirty="0" smtClean="0"/>
              <a:t>度，進而</a:t>
            </a:r>
            <a:r>
              <a:rPr lang="zh-TW" altLang="en-US" sz="2600" dirty="0"/>
              <a:t>能有效評估和</a:t>
            </a:r>
            <a:r>
              <a:rPr lang="zh-TW" altLang="en-US" sz="2600" dirty="0" smtClean="0"/>
              <a:t>運用</a:t>
            </a:r>
            <a:endParaRPr lang="en-US" altLang="zh-TW" sz="2600" dirty="0" smtClean="0"/>
          </a:p>
          <a:p>
            <a:pPr marL="457200" lvl="2" indent="-457200"/>
            <a:r>
              <a:rPr lang="zh-TW" altLang="en-US" sz="2600" dirty="0">
                <a:solidFill>
                  <a:srgbClr val="2A57D4"/>
                </a:solidFill>
              </a:rPr>
              <a:t>降低學生自主學習過程解決問題的障礙</a:t>
            </a:r>
          </a:p>
          <a:p>
            <a:pPr marL="1038543" lvl="2" indent="-457200"/>
            <a:r>
              <a:rPr lang="zh-TW" altLang="en-US" sz="2600" dirty="0" smtClean="0"/>
              <a:t>提升</a:t>
            </a:r>
            <a:r>
              <a:rPr lang="zh-TW" altLang="en-US" sz="2600" dirty="0"/>
              <a:t>自主學習</a:t>
            </a:r>
            <a:r>
              <a:rPr lang="zh-TW" altLang="en-US" sz="2600" dirty="0" smtClean="0"/>
              <a:t>者的學習能力</a:t>
            </a:r>
            <a:r>
              <a:rPr lang="zh-TW" altLang="en-US" sz="2600" dirty="0"/>
              <a:t>，延伸其學習的廣度及</a:t>
            </a:r>
            <a:r>
              <a:rPr lang="zh-TW" altLang="en-US" sz="2600" dirty="0" smtClean="0"/>
              <a:t>深度</a:t>
            </a:r>
            <a:endParaRPr lang="en-US" altLang="zh-TW" sz="2600" dirty="0" smtClean="0"/>
          </a:p>
          <a:p>
            <a:pPr marL="1038543" lvl="2" indent="-457200"/>
            <a:r>
              <a:rPr lang="zh-TW" altLang="en-US" sz="2600" dirty="0" smtClean="0"/>
              <a:t>引導</a:t>
            </a:r>
            <a:r>
              <a:rPr lang="zh-TW" altLang="en-US" sz="2600" dirty="0"/>
              <a:t>讀者擬定有效的資訊尋求策略，</a:t>
            </a:r>
            <a:r>
              <a:rPr lang="zh-TW" altLang="en-US" sz="2600" b="1" dirty="0"/>
              <a:t>提高資料蒐集的相關度及</a:t>
            </a:r>
            <a:r>
              <a:rPr lang="zh-TW" altLang="en-US" sz="2600" b="1" dirty="0" smtClean="0"/>
              <a:t>時效</a:t>
            </a:r>
            <a:endParaRPr lang="zh-TW" altLang="en-US" sz="2600" b="1" dirty="0"/>
          </a:p>
          <a:p>
            <a:pPr marL="1038543" lvl="2" indent="-457200"/>
            <a:r>
              <a:rPr lang="zh-TW" altLang="en-US" sz="2600" dirty="0" smtClean="0"/>
              <a:t>增加圖書館與師生的良性互動，</a:t>
            </a:r>
            <a:r>
              <a:rPr lang="zh-TW" altLang="en-US" sz="2600" b="1" dirty="0" smtClean="0"/>
              <a:t>營造友善的自主學習環境</a:t>
            </a:r>
            <a:endParaRPr lang="en-US" altLang="zh-TW" sz="2600" b="1" dirty="0" smtClean="0"/>
          </a:p>
          <a:p>
            <a:pPr marL="1038543" lvl="2" indent="-457200"/>
            <a:endParaRPr lang="zh-TW" altLang="en-US" sz="2600" dirty="0"/>
          </a:p>
          <a:p>
            <a:pPr marL="1038543" lvl="2" indent="-457200"/>
            <a:endParaRPr lang="en-US" altLang="zh-TW" sz="2600" dirty="0" smtClean="0"/>
          </a:p>
          <a:p>
            <a:pPr marL="1038543" lvl="2" indent="-457200"/>
            <a:endParaRPr lang="zh-TW" altLang="en-US" sz="2600" b="1" dirty="0"/>
          </a:p>
          <a:p>
            <a:pPr marL="759143" lvl="1" indent="-457200"/>
            <a:endParaRPr lang="zh-TW" altLang="zh-TW" sz="2800" b="1" dirty="0"/>
          </a:p>
          <a:p>
            <a:pPr marL="759143" lvl="1" indent="-457200"/>
            <a:endParaRPr lang="zh-TW" altLang="en-US" sz="2600" dirty="0"/>
          </a:p>
          <a:p>
            <a:pPr marL="759143" lvl="1" indent="-457200"/>
            <a:endParaRPr lang="en-US" altLang="zh-TW" sz="2600" dirty="0" smtClean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000" dirty="0" smtClean="0"/>
              <a:t>與自主學習的關聯</a:t>
            </a:r>
            <a:endParaRPr lang="zh-TW" altLang="en-US" sz="50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4032448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2A57D4"/>
                </a:solidFill>
              </a:rPr>
              <a:t>加入新課</a:t>
            </a:r>
            <a:r>
              <a:rPr lang="zh-TW" altLang="en-US" sz="3600" b="1" dirty="0" smtClean="0">
                <a:solidFill>
                  <a:srgbClr val="2A57D4"/>
                </a:solidFill>
              </a:rPr>
              <a:t>綱課程安排</a:t>
            </a:r>
            <a:endParaRPr lang="en-US" altLang="zh-TW" sz="3600" b="1" dirty="0" smtClean="0">
              <a:solidFill>
                <a:srgbClr val="2A57D4"/>
              </a:solidFill>
            </a:endParaRPr>
          </a:p>
          <a:p>
            <a:r>
              <a:rPr lang="zh-TW" altLang="en-US" dirty="0" smtClean="0"/>
              <a:t>例如：列入彈性學習時間選修微課程</a:t>
            </a:r>
            <a:endParaRPr lang="en-US" altLang="zh-TW" dirty="0" smtClean="0"/>
          </a:p>
          <a:p>
            <a:pPr lvl="1"/>
            <a:r>
              <a:rPr lang="zh-TW" altLang="en-US" sz="3000" dirty="0" smtClean="0">
                <a:solidFill>
                  <a:srgbClr val="5E2B73"/>
                </a:solidFill>
              </a:rPr>
              <a:t>公共圖書館數位資源利用</a:t>
            </a:r>
            <a:endParaRPr lang="en-US" altLang="zh-TW" sz="3000" dirty="0" smtClean="0">
              <a:solidFill>
                <a:srgbClr val="5E2B73"/>
              </a:solidFill>
            </a:endParaRPr>
          </a:p>
          <a:p>
            <a:pPr lvl="1"/>
            <a:r>
              <a:rPr lang="zh-TW" altLang="en-US" sz="3000" dirty="0" smtClean="0">
                <a:solidFill>
                  <a:srgbClr val="5E2B73"/>
                </a:solidFill>
              </a:rPr>
              <a:t>圖書分類與館藏查詢</a:t>
            </a:r>
            <a:endParaRPr lang="en-US" altLang="zh-TW" sz="3000" dirty="0" smtClean="0">
              <a:solidFill>
                <a:srgbClr val="5E2B73"/>
              </a:solidFill>
            </a:endParaRPr>
          </a:p>
          <a:p>
            <a:pPr lvl="1"/>
            <a:r>
              <a:rPr lang="zh-TW" altLang="en-US" sz="3000" dirty="0" smtClean="0">
                <a:solidFill>
                  <a:srgbClr val="5E2B73"/>
                </a:solidFill>
              </a:rPr>
              <a:t>線上學習平台</a:t>
            </a:r>
            <a:endParaRPr lang="en-US" altLang="zh-TW" sz="3000" dirty="0" smtClean="0">
              <a:solidFill>
                <a:srgbClr val="5E2B73"/>
              </a:solidFill>
            </a:endParaRPr>
          </a:p>
          <a:p>
            <a:pPr lvl="1"/>
            <a:r>
              <a:rPr lang="zh-TW" altLang="en-US" sz="3000" dirty="0" smtClean="0">
                <a:solidFill>
                  <a:srgbClr val="5E2B73"/>
                </a:solidFill>
              </a:rPr>
              <a:t>資訊檢索</a:t>
            </a:r>
            <a:endParaRPr lang="en-US" altLang="zh-TW" sz="3000" dirty="0" smtClean="0">
              <a:solidFill>
                <a:srgbClr val="5E2B73"/>
              </a:solidFill>
            </a:endParaRPr>
          </a:p>
          <a:p>
            <a:pPr lvl="1"/>
            <a:r>
              <a:rPr lang="zh-TW" altLang="en-US" sz="3000" dirty="0" smtClean="0">
                <a:solidFill>
                  <a:srgbClr val="5E2B73"/>
                </a:solidFill>
              </a:rPr>
              <a:t>小論文寫作格式指導</a:t>
            </a:r>
            <a:endParaRPr lang="en-US" altLang="zh-TW" sz="3000" dirty="0" smtClean="0">
              <a:solidFill>
                <a:srgbClr val="5E2B73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家玉的</a:t>
            </a:r>
            <a:r>
              <a:rPr lang="zh-TW" altLang="en-US" sz="8000" dirty="0" smtClean="0"/>
              <a:t>做法分享：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731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hlinkClick r:id="rId2" action="ppaction://hlinksldjump"/>
              </a:rPr>
              <a:t>返回主目錄</a:t>
            </a:r>
            <a:endParaRPr lang="zh-TW" altLang="en-US" sz="8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7272807" cy="1324513"/>
          </a:xfrm>
        </p:spPr>
        <p:txBody>
          <a:bodyPr>
            <a:normAutofit fontScale="92500"/>
          </a:bodyPr>
          <a:lstStyle/>
          <a:p>
            <a:r>
              <a:rPr lang="zh-TW" altLang="en-US" sz="5000" dirty="0" smtClean="0">
                <a:latin typeface="新細明體"/>
                <a:ea typeface="新細明體"/>
              </a:rPr>
              <a:t>④</a:t>
            </a:r>
            <a:r>
              <a:rPr lang="zh-TW" altLang="en-US" sz="5900" dirty="0" smtClean="0"/>
              <a:t>諮詢</a:t>
            </a:r>
            <a:r>
              <a:rPr lang="zh-TW" altLang="en-US" sz="5900" dirty="0"/>
              <a:t>服務與利用指導</a:t>
            </a:r>
          </a:p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  <a:latin typeface="新細明體"/>
                <a:ea typeface="新細明體"/>
              </a:rPr>
              <a:t>⑤</a:t>
            </a:r>
            <a:r>
              <a:rPr lang="zh-TW" altLang="zh-TW" sz="5000" b="1" dirty="0" smtClean="0">
                <a:solidFill>
                  <a:schemeClr val="accent6">
                    <a:lumMod val="75000"/>
                  </a:schemeClr>
                </a:solidFill>
              </a:rPr>
              <a:t>自主學習</a:t>
            </a:r>
            <a:r>
              <a:rPr lang="zh-TW" altLang="en-US" sz="5000" b="1" dirty="0" smtClean="0">
                <a:solidFill>
                  <a:schemeClr val="accent6">
                    <a:lumMod val="75000"/>
                  </a:schemeClr>
                </a:solidFill>
              </a:rPr>
              <a:t>資源綱要</a:t>
            </a:r>
            <a:endParaRPr lang="zh-TW" altLang="en-US" sz="5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3106688" cy="4845152"/>
          </a:xfrm>
        </p:spPr>
        <p:txBody>
          <a:bodyPr>
            <a:normAutofit/>
          </a:bodyPr>
          <a:lstStyle/>
          <a:p>
            <a:r>
              <a:rPr lang="zh-TW" altLang="zh-TW" dirty="0"/>
              <a:t>自主學習計畫</a:t>
            </a:r>
            <a:r>
              <a:rPr lang="zh-TW" altLang="zh-TW" dirty="0" smtClean="0"/>
              <a:t>引導</a:t>
            </a:r>
            <a:endParaRPr lang="en-US" altLang="zh-TW" dirty="0" smtClean="0"/>
          </a:p>
          <a:p>
            <a:r>
              <a:rPr lang="zh-TW" altLang="zh-TW" dirty="0"/>
              <a:t>專題資源查</a:t>
            </a:r>
            <a:r>
              <a:rPr lang="zh-TW" altLang="zh-TW" dirty="0" smtClean="0"/>
              <a:t>找</a:t>
            </a:r>
            <a:endParaRPr lang="en-US" altLang="zh-TW" dirty="0" smtClean="0"/>
          </a:p>
          <a:p>
            <a:r>
              <a:rPr lang="zh-TW" altLang="zh-TW" dirty="0"/>
              <a:t>學習策略</a:t>
            </a:r>
            <a:r>
              <a:rPr lang="zh-TW" altLang="zh-TW" dirty="0" smtClean="0"/>
              <a:t>運用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3074" name="Picture 2" descr="C:\Users\user\Downloads\20170419_131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32984"/>
            <a:ext cx="5939499" cy="33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211960" y="1628800"/>
            <a:ext cx="3106688" cy="48451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學習進度調整</a:t>
            </a:r>
          </a:p>
          <a:p>
            <a:r>
              <a:rPr lang="zh-TW" altLang="en-US" dirty="0" smtClean="0"/>
              <a:t>學習成果發表</a:t>
            </a:r>
          </a:p>
          <a:p>
            <a:endParaRPr lang="zh-TW" altLang="en-US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30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19284" y="1772824"/>
            <a:ext cx="9152900" cy="2435663"/>
            <a:chOff x="-8900" y="-56274"/>
            <a:chExt cx="9152900" cy="1124743"/>
          </a:xfrm>
        </p:grpSpPr>
        <p:sp>
          <p:nvSpPr>
            <p:cNvPr id="5" name="矩形 4"/>
            <p:cNvSpPr/>
            <p:nvPr/>
          </p:nvSpPr>
          <p:spPr>
            <a:xfrm>
              <a:off x="189896" y="-56274"/>
              <a:ext cx="8784976" cy="1052736"/>
            </a:xfrm>
            <a:prstGeom prst="rect">
              <a:avLst/>
            </a:prstGeom>
            <a:solidFill>
              <a:srgbClr val="5C991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5000" spc="100" dirty="0" smtClean="0">
                  <a:solidFill>
                    <a:prstClr val="white"/>
                  </a:solidFill>
                  <a:latin typeface="新細明體"/>
                </a:rPr>
                <a:t>5-1</a:t>
              </a:r>
              <a:r>
                <a:rPr lang="zh-TW" altLang="en-US" sz="5000" spc="100" dirty="0" smtClean="0">
                  <a:solidFill>
                    <a:prstClr val="white"/>
                  </a:solidFill>
                  <a:latin typeface="新細明體"/>
                </a:rPr>
                <a:t>自主學習實施規範</a:t>
              </a:r>
              <a:endParaRPr lang="en-US" altLang="zh-TW" sz="5000" spc="100" dirty="0" smtClean="0">
                <a:solidFill>
                  <a:prstClr val="white"/>
                </a:solidFill>
                <a:latin typeface="新細明體"/>
              </a:endParaRPr>
            </a:p>
            <a:p>
              <a:pPr algn="ctr"/>
              <a:r>
                <a:rPr lang="en-US" altLang="zh-TW" sz="5000" spc="100" dirty="0">
                  <a:solidFill>
                    <a:prstClr val="white"/>
                  </a:solidFill>
                  <a:latin typeface="新細明體"/>
                </a:rPr>
                <a:t>&amp;</a:t>
              </a:r>
              <a:r>
                <a:rPr lang="zh-TW" altLang="en-US" sz="5000" spc="1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學習計畫引導</a:t>
              </a:r>
              <a:endParaRPr lang="zh-TW" altLang="en-US" sz="5000" spc="1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8900" y="996461"/>
              <a:ext cx="9152900" cy="72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611560" y="4578537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1C449C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000" dirty="0" smtClean="0">
                <a:solidFill>
                  <a:srgbClr val="1C449C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sz="2000" dirty="0">
                <a:solidFill>
                  <a:srgbClr val="1C449C"/>
                </a:solidFill>
                <a:latin typeface="標楷體" pitchFamily="65" charset="-120"/>
                <a:ea typeface="標楷體" pitchFamily="65" charset="-120"/>
              </a:rPr>
              <a:t>發揮學生「自發」規劃學習內容的精神，各校對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「學生自主學習」精神的保障</a:t>
            </a:r>
            <a:r>
              <a:rPr lang="zh-TW" altLang="en-US" sz="2000" dirty="0">
                <a:solidFill>
                  <a:srgbClr val="1C449C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000" dirty="0" smtClean="0">
                <a:solidFill>
                  <a:srgbClr val="1C449C"/>
                </a:solidFill>
                <a:latin typeface="標楷體" pitchFamily="65" charset="-120"/>
                <a:ea typeface="標楷體" pitchFamily="65" charset="-120"/>
              </a:rPr>
              <a:t>作法</a:t>
            </a:r>
            <a:r>
              <a:rPr lang="zh-TW" altLang="en-US" sz="2000" dirty="0">
                <a:solidFill>
                  <a:srgbClr val="1C449C"/>
                </a:solidFill>
                <a:latin typeface="標楷體" pitchFamily="65" charset="-120"/>
                <a:ea typeface="標楷體" pitchFamily="65" charset="-120"/>
              </a:rPr>
              <a:t>，應納入年度課程計畫備查，並列入校務評鑑及輔導訪視之重點項目</a:t>
            </a:r>
            <a:r>
              <a:rPr lang="zh-TW" altLang="en-US" sz="2800" dirty="0" smtClean="0">
                <a:solidFill>
                  <a:prstClr val="black"/>
                </a:solidFill>
                <a:latin typeface="Adobe 楷体 Std R" pitchFamily="18" charset="-128"/>
                <a:ea typeface="Adobe 楷体 Std R" pitchFamily="18" charset="-128"/>
              </a:rPr>
              <a:t>。</a:t>
            </a:r>
            <a:r>
              <a:rPr lang="en-US" altLang="zh-TW" sz="2800" dirty="0" smtClean="0">
                <a:solidFill>
                  <a:prstClr val="black"/>
                </a:solidFill>
                <a:latin typeface="Adobe 楷体 Std R" pitchFamily="18" charset="-128"/>
                <a:ea typeface="Adobe 楷体 Std R" pitchFamily="18" charset="-128"/>
              </a:rPr>
              <a:t>』</a:t>
            </a:r>
            <a:r>
              <a:rPr lang="zh-TW" altLang="en-US" sz="2800" dirty="0" smtClean="0">
                <a:solidFill>
                  <a:prstClr val="black"/>
                </a:solidFill>
                <a:latin typeface="Adobe 楷体 Std R" pitchFamily="18" charset="-128"/>
                <a:ea typeface="Adobe 楷体 Std R" pitchFamily="18" charset="-128"/>
              </a:rPr>
              <a:t>～</a:t>
            </a:r>
            <a:r>
              <a:rPr lang="zh-TW" altLang="en-US" sz="1400" dirty="0" smtClean="0">
                <a:solidFill>
                  <a:prstClr val="black"/>
                </a:solidFill>
                <a:latin typeface="Adobe 楷体 Std R" pitchFamily="18" charset="-128"/>
                <a:ea typeface="Adobe 楷体 Std R" pitchFamily="18" charset="-128"/>
              </a:rPr>
              <a:t>十二年國教總綱</a:t>
            </a:r>
            <a:endParaRPr lang="zh-TW" altLang="en-US" sz="1400" dirty="0">
              <a:solidFill>
                <a:prstClr val="black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25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-8900" y="207605"/>
            <a:ext cx="9173668" cy="1355543"/>
            <a:chOff x="-8900" y="-56274"/>
            <a:chExt cx="9173668" cy="1124743"/>
          </a:xfrm>
        </p:grpSpPr>
        <p:sp>
          <p:nvSpPr>
            <p:cNvPr id="4" name="矩形 3"/>
            <p:cNvSpPr/>
            <p:nvPr/>
          </p:nvSpPr>
          <p:spPr>
            <a:xfrm>
              <a:off x="11868" y="-56274"/>
              <a:ext cx="9152900" cy="10527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spc="100" dirty="0" smtClean="0">
                  <a:solidFill>
                    <a:prstClr val="white"/>
                  </a:solidFill>
                  <a:latin typeface="新細明體"/>
                </a:rPr>
                <a:t>成立自主學習</a:t>
              </a:r>
              <a:r>
                <a:rPr lang="zh-TW" altLang="en-US" sz="5000" b="1" i="1" spc="100" dirty="0" smtClean="0">
                  <a:solidFill>
                    <a:prstClr val="white"/>
                  </a:solidFill>
                  <a:latin typeface="新細明體"/>
                </a:rPr>
                <a:t>工作小組？</a:t>
              </a:r>
              <a:endParaRPr lang="zh-TW" altLang="en-US" sz="5000" b="1" i="1" spc="100" dirty="0">
                <a:solidFill>
                  <a:prstClr val="white"/>
                </a:solidFill>
                <a:latin typeface="新細明體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8900" y="996461"/>
              <a:ext cx="9152900" cy="72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750" y="1946441"/>
            <a:ext cx="8229600" cy="4705052"/>
          </a:xfrm>
        </p:spPr>
        <p:txBody>
          <a:bodyPr>
            <a:normAutofit lnSpcReduction="10000"/>
          </a:bodyPr>
          <a:lstStyle/>
          <a:p>
            <a:r>
              <a:rPr lang="zh-TW" altLang="zh-TW" sz="3600" dirty="0"/>
              <a:t>訂定</a:t>
            </a:r>
            <a:r>
              <a:rPr lang="zh-TW" altLang="zh-TW" sz="3600" b="1" dirty="0">
                <a:solidFill>
                  <a:srgbClr val="FF0000"/>
                </a:solidFill>
              </a:rPr>
              <a:t>學生自主學習實施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規範</a:t>
            </a:r>
            <a:r>
              <a:rPr lang="en-US" altLang="zh-TW" sz="3000" b="1" dirty="0" smtClean="0">
                <a:solidFill>
                  <a:srgbClr val="2457CA"/>
                </a:solidFill>
              </a:rPr>
              <a:t>(</a:t>
            </a:r>
            <a:r>
              <a:rPr lang="zh-TW" altLang="en-US" sz="3000" b="1" dirty="0" smtClean="0">
                <a:solidFill>
                  <a:srgbClr val="2457CA"/>
                </a:solidFill>
              </a:rPr>
              <a:t>課發會</a:t>
            </a:r>
            <a:r>
              <a:rPr lang="en-US" altLang="zh-TW" sz="3000" b="1" dirty="0" smtClean="0">
                <a:solidFill>
                  <a:srgbClr val="2457CA"/>
                </a:solidFill>
              </a:rPr>
              <a:t>)</a:t>
            </a:r>
            <a:endParaRPr lang="zh-TW" altLang="zh-TW" sz="3000" b="1" dirty="0">
              <a:solidFill>
                <a:srgbClr val="2457CA"/>
              </a:solidFill>
            </a:endParaRPr>
          </a:p>
          <a:p>
            <a:pPr lvl="1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研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擬自主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學習管理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辦法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自主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學習計畫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研討自主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學習成果呈現方式</a:t>
            </a:r>
          </a:p>
          <a:p>
            <a:pPr lvl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教師安排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鐘點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</a:p>
          <a:p>
            <a:pPr lvl="1"/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自主學習基礎課程規劃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457200"/>
            <a:r>
              <a:rPr lang="en-US" altLang="zh-TW" dirty="0" smtClean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  <a:p>
            <a:pPr marL="857250" lvl="1" indent="-457200"/>
            <a:endParaRPr lang="en-US" altLang="zh-TW" sz="2400" dirty="0" smtClean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</a:pPr>
            <a:endParaRPr lang="en-US" altLang="zh-TW" sz="2800" dirty="0" smtClean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</a:pPr>
            <a:endParaRPr lang="en-US" altLang="zh-TW" sz="2800" dirty="0" smtClean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</a:pPr>
            <a:endParaRPr lang="zh-TW" altLang="en-US" sz="2600" dirty="0">
              <a:solidFill>
                <a:srgbClr val="0E307C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46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-8900" y="207605"/>
            <a:ext cx="9173668" cy="1355543"/>
            <a:chOff x="-8900" y="-56274"/>
            <a:chExt cx="9173668" cy="1124743"/>
          </a:xfrm>
        </p:grpSpPr>
        <p:sp>
          <p:nvSpPr>
            <p:cNvPr id="4" name="矩形 3"/>
            <p:cNvSpPr/>
            <p:nvPr/>
          </p:nvSpPr>
          <p:spPr>
            <a:xfrm>
              <a:off x="11868" y="-56274"/>
              <a:ext cx="9152900" cy="10527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spc="100" dirty="0">
                  <a:solidFill>
                    <a:prstClr val="white"/>
                  </a:solidFill>
                  <a:latin typeface="新細明體"/>
                </a:rPr>
                <a:t>自主</a:t>
              </a:r>
              <a:r>
                <a:rPr lang="zh-TW" altLang="en-US" sz="4000" spc="100" dirty="0" smtClean="0">
                  <a:solidFill>
                    <a:prstClr val="white"/>
                  </a:solidFill>
                  <a:latin typeface="新細明體"/>
                </a:rPr>
                <a:t>學習</a:t>
              </a:r>
              <a:r>
                <a:rPr lang="zh-TW" altLang="en-US" sz="5000" b="1" i="1" spc="100" dirty="0" smtClean="0">
                  <a:solidFill>
                    <a:prstClr val="white"/>
                  </a:solidFill>
                  <a:latin typeface="新細明體"/>
                </a:rPr>
                <a:t>一定要做的</a:t>
              </a:r>
              <a:endParaRPr lang="zh-TW" altLang="en-US" sz="5000" b="1" i="1" spc="100" dirty="0">
                <a:solidFill>
                  <a:prstClr val="white"/>
                </a:solidFill>
                <a:latin typeface="新細明體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8900" y="996461"/>
              <a:ext cx="9152900" cy="72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750" y="1946441"/>
            <a:ext cx="8229600" cy="4705052"/>
          </a:xfrm>
        </p:spPr>
        <p:txBody>
          <a:bodyPr>
            <a:normAutofit/>
          </a:bodyPr>
          <a:lstStyle/>
          <a:p>
            <a:pPr marL="457200" indent="-457200"/>
            <a:r>
              <a:rPr lang="zh-TW" altLang="en-US" sz="3000" b="1" dirty="0">
                <a:solidFill>
                  <a:srgbClr val="1C449C"/>
                </a:solidFill>
                <a:latin typeface="+mj-ea"/>
                <a:ea typeface="+mj-ea"/>
              </a:rPr>
              <a:t>訂定</a:t>
            </a:r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學生自主學習實施規範</a:t>
            </a:r>
            <a:endParaRPr lang="en-US" altLang="zh-TW" sz="3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857250" lvl="1" indent="-457200"/>
            <a:r>
              <a:rPr lang="zh-TW" altLang="en-US" sz="2400" dirty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包括實施原則、輔導</a:t>
            </a:r>
            <a:r>
              <a:rPr lang="zh-TW" altLang="en-US" sz="2400" dirty="0" smtClean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en-US" altLang="zh-TW" sz="2400" dirty="0" smtClean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</a:t>
            </a:r>
            <a:r>
              <a:rPr lang="zh-TW" altLang="en-US" sz="2400" dirty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2400" dirty="0" smtClean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r>
              <a:rPr lang="en-US" altLang="zh-TW" sz="2400" dirty="0" smtClean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、參考</a:t>
            </a:r>
            <a:r>
              <a:rPr lang="zh-TW" altLang="en-US" sz="2400" dirty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格式及相關規定</a:t>
            </a:r>
            <a:r>
              <a:rPr lang="zh-TW" altLang="en-US" sz="2400" dirty="0" smtClean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/>
            <a:r>
              <a:rPr lang="zh-TW" altLang="en-US" sz="3000" b="1" dirty="0" smtClean="0">
                <a:solidFill>
                  <a:srgbClr val="2457CA"/>
                </a:solidFill>
                <a:latin typeface="+mj-ea"/>
                <a:ea typeface="+mj-ea"/>
              </a:rPr>
              <a:t>學生擬訂</a:t>
            </a:r>
            <a:r>
              <a:rPr lang="zh-TW" altLang="en-US" sz="3000" b="1" dirty="0">
                <a:solidFill>
                  <a:srgbClr val="2457CA"/>
                </a:solidFill>
                <a:latin typeface="+mj-ea"/>
                <a:ea typeface="+mj-ea"/>
              </a:rPr>
              <a:t>學習計畫</a:t>
            </a:r>
            <a:endParaRPr lang="en-US" altLang="zh-TW" sz="3000" b="1" dirty="0">
              <a:solidFill>
                <a:srgbClr val="2457CA"/>
              </a:solidFill>
              <a:latin typeface="+mj-ea"/>
              <a:ea typeface="+mj-ea"/>
            </a:endParaRPr>
          </a:p>
          <a:p>
            <a:pPr marL="857250" lvl="1" indent="-457200"/>
            <a:r>
              <a:rPr lang="zh-TW" altLang="en-US" sz="2400" dirty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包括學習主題</a:t>
            </a:r>
            <a:r>
              <a:rPr lang="zh-TW" altLang="en-US" sz="2400" dirty="0" smtClean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、內容、學習策略、進度調控及</a:t>
            </a:r>
            <a:r>
              <a:rPr lang="zh-TW" altLang="en-US" sz="2400" dirty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所需設備，並經教師指導</a:t>
            </a:r>
            <a:r>
              <a:rPr lang="zh-TW" altLang="en-US" sz="2400" dirty="0" smtClean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及父母</a:t>
            </a:r>
            <a:r>
              <a:rPr lang="zh-TW" altLang="en-US" sz="2400" dirty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同意。</a:t>
            </a:r>
            <a:endParaRPr lang="en-US" altLang="zh-TW" sz="2400" dirty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/>
            <a:r>
              <a:rPr lang="zh-TW" altLang="en-US" sz="3000" b="1" dirty="0">
                <a:solidFill>
                  <a:srgbClr val="2457CA"/>
                </a:solidFill>
                <a:latin typeface="+mj-ea"/>
                <a:ea typeface="+mj-ea"/>
              </a:rPr>
              <a:t>修業年限內至少</a:t>
            </a:r>
            <a:r>
              <a:rPr lang="en-US" altLang="zh-TW" sz="3000" b="1" dirty="0">
                <a:solidFill>
                  <a:srgbClr val="2457CA"/>
                </a:solidFill>
                <a:latin typeface="+mj-ea"/>
                <a:ea typeface="+mj-ea"/>
              </a:rPr>
              <a:t>18</a:t>
            </a:r>
            <a:r>
              <a:rPr lang="zh-TW" altLang="en-US" sz="3000" b="1" dirty="0">
                <a:solidFill>
                  <a:srgbClr val="2457CA"/>
                </a:solidFill>
                <a:latin typeface="+mj-ea"/>
                <a:ea typeface="+mj-ea"/>
              </a:rPr>
              <a:t>節</a:t>
            </a:r>
            <a:endParaRPr lang="en-US" altLang="zh-TW" sz="3000" b="1" dirty="0">
              <a:solidFill>
                <a:srgbClr val="2457CA"/>
              </a:solidFill>
              <a:latin typeface="+mj-ea"/>
              <a:ea typeface="+mj-ea"/>
            </a:endParaRPr>
          </a:p>
          <a:p>
            <a:pPr marL="857250" lvl="1" indent="-457200"/>
            <a:r>
              <a:rPr lang="zh-TW" altLang="en-US" sz="2400" dirty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普高、綜高、單科型學校</a:t>
            </a:r>
            <a:endParaRPr lang="en-US" altLang="zh-TW" sz="2400" dirty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457200"/>
            <a:r>
              <a:rPr lang="zh-TW" altLang="en-US" sz="2400" dirty="0">
                <a:solidFill>
                  <a:srgbClr val="0E307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應安排於一學期或各學年內實施。</a:t>
            </a:r>
          </a:p>
          <a:p>
            <a:pPr marL="857250" lvl="1" indent="-457200"/>
            <a:endParaRPr lang="zh-TW" altLang="en-US" dirty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457200"/>
            <a:endParaRPr lang="zh-TW" altLang="en-US" sz="2400" dirty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457200"/>
            <a:endParaRPr lang="en-US" altLang="zh-TW" sz="2400" dirty="0" smtClean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457200"/>
            <a:endParaRPr lang="en-US" altLang="zh-TW" sz="2400" dirty="0" smtClean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</a:pPr>
            <a:endParaRPr lang="en-US" altLang="zh-TW" sz="2800" dirty="0" smtClean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</a:pPr>
            <a:endParaRPr lang="en-US" altLang="zh-TW" sz="2800" dirty="0" smtClean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</a:pPr>
            <a:endParaRPr lang="zh-TW" altLang="en-US" sz="2600" dirty="0">
              <a:solidFill>
                <a:srgbClr val="0E307C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4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-8900" y="207605"/>
            <a:ext cx="9173668" cy="1355543"/>
            <a:chOff x="-8900" y="-56274"/>
            <a:chExt cx="9173668" cy="1124743"/>
          </a:xfrm>
        </p:grpSpPr>
        <p:sp>
          <p:nvSpPr>
            <p:cNvPr id="4" name="矩形 3"/>
            <p:cNvSpPr/>
            <p:nvPr/>
          </p:nvSpPr>
          <p:spPr>
            <a:xfrm>
              <a:off x="11868" y="-56274"/>
              <a:ext cx="9152900" cy="10527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i="1" spc="100" dirty="0" smtClean="0">
                  <a:solidFill>
                    <a:prstClr val="white"/>
                  </a:solidFill>
                  <a:latin typeface="新細明體"/>
                </a:rPr>
                <a:t>學生</a:t>
              </a:r>
              <a:r>
                <a:rPr lang="zh-TW" altLang="en-US" sz="3000" i="1" spc="100" dirty="0">
                  <a:solidFill>
                    <a:prstClr val="white"/>
                  </a:solidFill>
                  <a:latin typeface="新細明體"/>
                </a:rPr>
                <a:t>自主學習</a:t>
              </a:r>
              <a:r>
                <a:rPr lang="zh-TW" altLang="en-US" sz="4600" b="1" i="1" spc="100" dirty="0">
                  <a:solidFill>
                    <a:prstClr val="white"/>
                  </a:solidFill>
                  <a:latin typeface="新細明體"/>
                </a:rPr>
                <a:t>計畫</a:t>
              </a:r>
              <a:r>
                <a:rPr lang="zh-TW" altLang="en-US" sz="4600" b="1" i="1" spc="100" dirty="0" smtClean="0">
                  <a:solidFill>
                    <a:prstClr val="white"/>
                  </a:solidFill>
                  <a:latin typeface="新細明體"/>
                </a:rPr>
                <a:t>審查</a:t>
              </a:r>
              <a:endParaRPr lang="zh-TW" altLang="en-US" sz="4600" b="1" i="1" spc="100" dirty="0">
                <a:solidFill>
                  <a:prstClr val="white"/>
                </a:solidFill>
                <a:latin typeface="新細明體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8900" y="996461"/>
              <a:ext cx="9152900" cy="72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39847" y="1988847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ts val="200"/>
              </a:spcBef>
            </a:pPr>
            <a:endParaRPr lang="en-US" altLang="zh-TW" sz="2600" dirty="0" smtClean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>
              <a:lnSpc>
                <a:spcPts val="3200"/>
              </a:lnSpc>
              <a:spcBef>
                <a:spcPts val="200"/>
              </a:spcBef>
            </a:pPr>
            <a:endParaRPr lang="en-US" altLang="zh-TW" sz="260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>
              <a:lnSpc>
                <a:spcPts val="3200"/>
              </a:lnSpc>
              <a:spcBef>
                <a:spcPts val="200"/>
              </a:spcBef>
            </a:pPr>
            <a:endParaRPr lang="en-US" altLang="zh-TW" sz="2600" dirty="0" smtClean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>
              <a:lnSpc>
                <a:spcPts val="3200"/>
              </a:lnSpc>
              <a:spcBef>
                <a:spcPts val="200"/>
              </a:spcBef>
            </a:pPr>
            <a:endParaRPr lang="en-US" altLang="zh-TW" sz="2600" dirty="0">
              <a:solidFill>
                <a:prstClr val="black"/>
              </a:solidFill>
              <a:latin typeface="微軟正黑體"/>
              <a:ea typeface="微軟正黑體"/>
            </a:endParaRPr>
          </a:p>
          <a:p>
            <a:pPr>
              <a:lnSpc>
                <a:spcPts val="3200"/>
              </a:lnSpc>
              <a:spcBef>
                <a:spcPts val="200"/>
              </a:spcBef>
            </a:pPr>
            <a:endParaRPr lang="en-US" altLang="zh-TW" sz="2600" dirty="0" smtClean="0">
              <a:solidFill>
                <a:prstClr val="black"/>
              </a:solidFill>
              <a:latin typeface="微軟正黑體"/>
              <a:ea typeface="微軟正黑體"/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899592" y="1806249"/>
            <a:ext cx="7544926" cy="4806669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誰來執行計畫審查？兩階段</a:t>
            </a:r>
            <a:endParaRPr lang="en-US" altLang="zh-TW" sz="3600" dirty="0" smtClean="0">
              <a:solidFill>
                <a:srgbClr val="2457C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學習計畫審查要點</a:t>
            </a:r>
            <a:endParaRPr lang="en-US" altLang="zh-TW" sz="3600" dirty="0" smtClean="0">
              <a:solidFill>
                <a:srgbClr val="2457C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zh-TW" altLang="en-US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明確</a:t>
            </a:r>
            <a:endParaRPr lang="en-US" altLang="zh-TW" dirty="0" smtClean="0">
              <a:solidFill>
                <a:srgbClr val="2457C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具體</a:t>
            </a:r>
            <a:r>
              <a:rPr lang="zh-TW" altLang="zh-TW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zh-TW" altLang="zh-TW" dirty="0">
              <a:solidFill>
                <a:srgbClr val="2457C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訂定內容與</a:t>
            </a:r>
            <a:r>
              <a:rPr lang="zh-TW" altLang="zh-TW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進度</a:t>
            </a:r>
            <a:endParaRPr lang="zh-TW" altLang="zh-TW" dirty="0">
              <a:solidFill>
                <a:srgbClr val="2457C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zh-TW" altLang="zh-TW" dirty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</a:p>
          <a:p>
            <a:pPr lvl="1"/>
            <a:r>
              <a:rPr lang="zh-TW" altLang="zh-TW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需求空間</a:t>
            </a:r>
            <a:r>
              <a:rPr lang="zh-TW" altLang="en-US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與設備</a:t>
            </a:r>
            <a:endParaRPr lang="zh-TW" altLang="zh-TW" dirty="0">
              <a:solidFill>
                <a:srgbClr val="2457C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trike="sngStrike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自我省思與評鑑？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填在學習成果表單）</a:t>
            </a:r>
            <a:endParaRPr lang="zh-TW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zh-TW" altLang="en-US" dirty="0" smtClean="0">
                <a:solidFill>
                  <a:srgbClr val="2457C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發表方式</a:t>
            </a:r>
            <a:endParaRPr lang="en-US" altLang="zh-TW" b="1" i="1" spc="100" dirty="0">
              <a:solidFill>
                <a:prstClr val="white"/>
              </a:solidFill>
              <a:latin typeface="新細明體"/>
            </a:endParaRPr>
          </a:p>
          <a:p>
            <a:pPr marL="457200" indent="-457200">
              <a:lnSpc>
                <a:spcPct val="90000"/>
              </a:lnSpc>
            </a:pPr>
            <a:endParaRPr lang="en-US" altLang="zh-TW" sz="4600" b="1" i="1" spc="100" dirty="0">
              <a:solidFill>
                <a:prstClr val="white"/>
              </a:solidFill>
              <a:latin typeface="新細明體"/>
            </a:endParaRPr>
          </a:p>
          <a:p>
            <a:pPr marL="457200" lvl="1" indent="-457200">
              <a:buFont typeface="Arial" pitchFamily="34" charset="0"/>
              <a:buChar char="•"/>
            </a:pPr>
            <a:endParaRPr lang="zh-TW" altLang="en-US" dirty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457200"/>
            <a:endParaRPr lang="zh-TW" altLang="en-US" sz="2400" dirty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457200"/>
            <a:endParaRPr lang="en-US" altLang="zh-TW" sz="2400" dirty="0" smtClean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lvl="1" indent="-457200"/>
            <a:endParaRPr lang="en-US" altLang="zh-TW" sz="2400" dirty="0" smtClean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</a:pPr>
            <a:endParaRPr lang="en-US" altLang="zh-TW" sz="4600" b="1" i="1" spc="100" dirty="0">
              <a:solidFill>
                <a:prstClr val="white"/>
              </a:solidFill>
              <a:latin typeface="新細明體"/>
            </a:endParaRPr>
          </a:p>
          <a:p>
            <a:pPr marL="457200" indent="-457200">
              <a:lnSpc>
                <a:spcPct val="150000"/>
              </a:lnSpc>
            </a:pPr>
            <a:endParaRPr lang="en-US" altLang="zh-TW" sz="2800" dirty="0" smtClean="0">
              <a:solidFill>
                <a:srgbClr val="0E307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</a:pPr>
            <a:endParaRPr lang="zh-TW" altLang="en-US" sz="2600" dirty="0">
              <a:solidFill>
                <a:srgbClr val="0E307C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78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-8900" y="207605"/>
            <a:ext cx="9173668" cy="1355543"/>
            <a:chOff x="-8900" y="-56274"/>
            <a:chExt cx="9173668" cy="1124743"/>
          </a:xfrm>
        </p:grpSpPr>
        <p:sp>
          <p:nvSpPr>
            <p:cNvPr id="4" name="矩形 3"/>
            <p:cNvSpPr/>
            <p:nvPr/>
          </p:nvSpPr>
          <p:spPr>
            <a:xfrm>
              <a:off x="11868" y="-56274"/>
              <a:ext cx="9152900" cy="10527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spc="100" dirty="0" smtClean="0">
                  <a:solidFill>
                    <a:prstClr val="white"/>
                  </a:solidFill>
                  <a:latin typeface="新細明體"/>
                </a:rPr>
                <a:t>自主學習</a:t>
              </a:r>
              <a:r>
                <a:rPr lang="zh-TW" altLang="en-US" sz="4600" b="1" i="1" spc="100" dirty="0">
                  <a:solidFill>
                    <a:prstClr val="white"/>
                  </a:solidFill>
                  <a:latin typeface="新細明體"/>
                </a:rPr>
                <a:t>先備</a:t>
              </a:r>
              <a:r>
                <a:rPr lang="zh-TW" altLang="en-US" sz="4600" b="1" i="1" spc="100" dirty="0" smtClean="0">
                  <a:solidFill>
                    <a:prstClr val="white"/>
                  </a:solidFill>
                  <a:latin typeface="新細明體"/>
                </a:rPr>
                <a:t>課程</a:t>
              </a:r>
              <a:r>
                <a:rPr lang="zh-TW" altLang="en-US" sz="4600" spc="100" dirty="0" smtClean="0">
                  <a:solidFill>
                    <a:prstClr val="white"/>
                  </a:solidFill>
                  <a:latin typeface="新細明體"/>
                </a:rPr>
                <a:t>舉例 </a:t>
              </a:r>
              <a:endParaRPr lang="zh-TW" altLang="en-US" sz="4600" spc="100" dirty="0">
                <a:solidFill>
                  <a:prstClr val="white"/>
                </a:solidFill>
                <a:latin typeface="新細明體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-8900" y="996461"/>
              <a:ext cx="9152900" cy="72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935441"/>
              </p:ext>
            </p:extLst>
          </p:nvPr>
        </p:nvGraphicFramePr>
        <p:xfrm>
          <a:off x="355082" y="1700808"/>
          <a:ext cx="8424936" cy="4770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11248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上課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週次</a:t>
                      </a:r>
                      <a:endParaRPr lang="zh-TW" altLang="en-US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資訊素養</a:t>
                      </a:r>
                      <a:r>
                        <a:rPr lang="en-US" altLang="zh-TW" dirty="0" smtClean="0"/>
                        <a:t>&amp;</a:t>
                      </a:r>
                      <a:br>
                        <a:rPr lang="en-US" altLang="zh-TW" dirty="0" smtClean="0"/>
                      </a:br>
                      <a:r>
                        <a:rPr lang="zh-TW" altLang="en-US" dirty="0" smtClean="0"/>
                        <a:t>自主學習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sz="3200" dirty="0" smtClean="0"/>
                        <a:t>TA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閱讀素養&amp;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自主學習</a:t>
                      </a:r>
                      <a:endParaRPr lang="en-US" altLang="zh-TW" dirty="0" smtClean="0"/>
                    </a:p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TB</a:t>
                      </a:r>
                      <a:endParaRPr lang="zh-TW" altLang="en-US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圖書館利用</a:t>
                      </a:r>
                      <a:r>
                        <a:rPr lang="en-US" altLang="zh-TW" dirty="0" smtClean="0"/>
                        <a:t>&amp;</a:t>
                      </a:r>
                      <a:r>
                        <a:rPr lang="zh-TW" altLang="en-US" dirty="0" smtClean="0"/>
                        <a:t>自主學習</a:t>
                      </a:r>
                      <a:endParaRPr lang="en-US" altLang="zh-TW" dirty="0" smtClean="0"/>
                    </a:p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TC</a:t>
                      </a:r>
                      <a:endParaRPr lang="zh-TW" altLang="en-US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線上資源</a:t>
                      </a:r>
                      <a:r>
                        <a:rPr lang="en-US" altLang="zh-TW" dirty="0" smtClean="0"/>
                        <a:t>&amp;</a:t>
                      </a:r>
                      <a:br>
                        <a:rPr lang="en-US" altLang="zh-TW" dirty="0" smtClean="0"/>
                      </a:br>
                      <a:r>
                        <a:rPr lang="zh-TW" altLang="en-US" dirty="0" smtClean="0"/>
                        <a:t>自主學習</a:t>
                      </a:r>
                      <a:endParaRPr lang="en-US" altLang="zh-TW" dirty="0" smtClean="0"/>
                    </a:p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TD</a:t>
                      </a:r>
                      <a:endParaRPr lang="zh-TW" altLang="en-US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專題研究</a:t>
                      </a:r>
                      <a:r>
                        <a:rPr lang="en-US" altLang="zh-TW" dirty="0" smtClean="0"/>
                        <a:t>&amp;</a:t>
                      </a:r>
                    </a:p>
                    <a:p>
                      <a:pPr algn="ctr"/>
                      <a:r>
                        <a:rPr lang="zh-TW" altLang="en-US" dirty="0" smtClean="0"/>
                        <a:t>自主學習</a:t>
                      </a:r>
                      <a:endParaRPr lang="en-US" altLang="zh-TW" dirty="0" smtClean="0"/>
                    </a:p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endParaRPr lang="zh-TW" altLang="en-US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115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TW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1-6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zh-TW" altLang="en-US" sz="2000" b="1" kern="1200" baseline="0" dirty="0" smtClean="0">
                          <a:solidFill>
                            <a:srgbClr val="365A12"/>
                          </a:solidFill>
                          <a:latin typeface="+mn-lt"/>
                          <a:ea typeface="+mn-ea"/>
                          <a:cs typeface="+mn-cs"/>
                        </a:rPr>
                        <a:t>學習主題</a:t>
                      </a:r>
                      <a:r>
                        <a:rPr lang="en-US" altLang="zh-TW" sz="2000" b="1" kern="1200" baseline="0" dirty="0" smtClean="0">
                          <a:solidFill>
                            <a:srgbClr val="365A12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2000" b="1" kern="1200" baseline="0" dirty="0" smtClean="0">
                          <a:solidFill>
                            <a:srgbClr val="365A1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2000" b="1" kern="1200" baseline="0" dirty="0" smtClean="0">
                          <a:solidFill>
                            <a:srgbClr val="365A12"/>
                          </a:solidFill>
                          <a:latin typeface="+mn-lt"/>
                          <a:ea typeface="+mn-ea"/>
                          <a:cs typeface="+mn-cs"/>
                        </a:rPr>
                        <a:t>確定目標</a:t>
                      </a:r>
                      <a:endParaRPr lang="zh-TW" altLang="en-US" sz="2000" b="1" kern="1200" baseline="0" dirty="0">
                        <a:solidFill>
                          <a:srgbClr val="365A1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③</a:t>
                      </a:r>
                      <a:endParaRPr lang="zh-TW" altLang="en-US" sz="3000" kern="1200" dirty="0">
                        <a:solidFill>
                          <a:schemeClr val="dk1"/>
                        </a:solidFill>
                        <a:latin typeface="新細明體"/>
                        <a:ea typeface="新細明體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⑤</a:t>
                      </a:r>
                      <a:endParaRPr lang="zh-TW" altLang="en-US" sz="3000" kern="1200" dirty="0">
                        <a:solidFill>
                          <a:schemeClr val="dk1"/>
                        </a:solidFill>
                        <a:latin typeface="新細明體"/>
                        <a:ea typeface="新細明體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kern="1200" dirty="0" smtClean="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①</a:t>
                      </a:r>
                      <a:endParaRPr lang="zh-TW" altLang="en-US" sz="3000" b="1" kern="1200" dirty="0">
                        <a:solidFill>
                          <a:srgbClr val="FF0000"/>
                        </a:solidFill>
                        <a:latin typeface="新細明體"/>
                        <a:ea typeface="新細明體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②</a:t>
                      </a:r>
                      <a:endParaRPr lang="zh-TW" altLang="en-US" sz="3000" kern="1200" dirty="0">
                        <a:solidFill>
                          <a:schemeClr val="dk1"/>
                        </a:solidFill>
                        <a:latin typeface="新細明體"/>
                        <a:ea typeface="新細明體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④</a:t>
                      </a:r>
                      <a:endParaRPr lang="zh-TW" altLang="en-US" sz="3000" kern="1200" dirty="0">
                        <a:solidFill>
                          <a:schemeClr val="dk1"/>
                        </a:solidFill>
                        <a:latin typeface="新細明體"/>
                        <a:ea typeface="新細明體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48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TW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7-12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zh-TW" altLang="en-US" sz="2000" b="1" kern="1200" baseline="0" dirty="0" smtClean="0">
                          <a:solidFill>
                            <a:srgbClr val="1C449C"/>
                          </a:solidFill>
                          <a:latin typeface="+mn-lt"/>
                          <a:ea typeface="+mn-ea"/>
                          <a:cs typeface="+mn-cs"/>
                        </a:rPr>
                        <a:t>學習策略</a:t>
                      </a:r>
                      <a:r>
                        <a:rPr lang="en-US" altLang="zh-TW" sz="2000" b="1" kern="1200" baseline="0" dirty="0" smtClean="0">
                          <a:solidFill>
                            <a:srgbClr val="1C449C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2000" b="1" kern="1200" baseline="0" dirty="0" smtClean="0">
                          <a:solidFill>
                            <a:srgbClr val="1C449C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2000" b="1" kern="1200" baseline="0" dirty="0" smtClean="0">
                          <a:solidFill>
                            <a:srgbClr val="1C449C"/>
                          </a:solidFill>
                          <a:latin typeface="+mn-lt"/>
                          <a:ea typeface="+mn-ea"/>
                          <a:cs typeface="+mn-cs"/>
                        </a:rPr>
                        <a:t>進度調控</a:t>
                      </a:r>
                      <a:endParaRPr lang="zh-TW" altLang="en-US" sz="2000" b="1" kern="1200" baseline="0" dirty="0">
                        <a:solidFill>
                          <a:srgbClr val="1C449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其他同學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②③</a:t>
                      </a:r>
                      <a:endParaRPr lang="zh-TW" altLang="en-US" sz="3000" kern="1200" dirty="0">
                        <a:solidFill>
                          <a:schemeClr val="dk1"/>
                        </a:solidFill>
                        <a:latin typeface="新細明體"/>
                        <a:ea typeface="新細明體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④</a:t>
                      </a:r>
                      <a:endParaRPr lang="zh-TW" altLang="en-US" sz="3000" kern="1200" dirty="0">
                        <a:solidFill>
                          <a:schemeClr val="dk1"/>
                        </a:solidFill>
                        <a:latin typeface="新細明體"/>
                        <a:ea typeface="新細明體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其他同學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kern="1200" dirty="0" smtClean="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①</a:t>
                      </a: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⑤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248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altLang="zh-TW" sz="32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13-18</a:t>
                      </a:r>
                      <a:br>
                        <a:rPr lang="en-US" altLang="zh-TW" sz="32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800" b="1" kern="12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學習評量</a:t>
                      </a:r>
                      <a:endParaRPr lang="en-US" altLang="zh-TW" sz="1800" b="1" kern="1200" baseline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zh-TW" altLang="en-US" sz="1800" b="1" kern="120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成果發表</a:t>
                      </a:r>
                      <a:endParaRPr lang="en-US" altLang="zh-TW" sz="1800" b="1" kern="1200" baseline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kern="1200" dirty="0" smtClean="0">
                          <a:solidFill>
                            <a:srgbClr val="FF0000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①</a:t>
                      </a: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⑤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審查計畫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審查計畫</a:t>
                      </a:r>
                      <a:endParaRPr lang="zh-TW" alt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②</a:t>
                      </a:r>
                      <a:endParaRPr lang="en-US" altLang="zh-TW" sz="3000" kern="1200" dirty="0" smtClean="0">
                        <a:solidFill>
                          <a:schemeClr val="dk1"/>
                        </a:solidFill>
                        <a:latin typeface="新細明體"/>
                        <a:ea typeface="新細明體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審查計畫</a:t>
                      </a:r>
                      <a:endParaRPr lang="zh-TW" altLang="en-US" sz="3000" kern="1200" dirty="0">
                        <a:solidFill>
                          <a:srgbClr val="FF0000"/>
                        </a:solidFill>
                        <a:latin typeface="新細明體"/>
                        <a:ea typeface="新細明體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其他同 學</a:t>
                      </a:r>
                      <a:r>
                        <a:rPr lang="en-US" altLang="zh-TW" dirty="0" smtClean="0"/>
                        <a:t>)</a:t>
                      </a:r>
                      <a:endParaRPr lang="en-US" altLang="zh-TW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審查計畫</a:t>
                      </a:r>
                      <a:endParaRPr lang="zh-TW" alt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kern="1200" dirty="0" smtClean="0">
                          <a:solidFill>
                            <a:schemeClr val="dk1"/>
                          </a:solidFill>
                          <a:latin typeface="新細明體"/>
                          <a:ea typeface="新細明體"/>
                          <a:cs typeface="+mn-cs"/>
                        </a:rPr>
                        <a:t>③</a:t>
                      </a:r>
                      <a:endParaRPr lang="en-US" altLang="zh-TW" sz="3000" kern="1200" dirty="0" smtClean="0">
                        <a:solidFill>
                          <a:schemeClr val="dk1"/>
                        </a:solidFill>
                        <a:latin typeface="新細明體"/>
                        <a:ea typeface="新細明體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審查計畫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20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user\Desktop\0108邱顯欽\1024\架構-圖書館引導學生自主學習(2018100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78"/>
            <a:ext cx="7704857" cy="685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7544" y="836712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solidFill>
                  <a:srgbClr val="E35F49"/>
                </a:solidFill>
              </a:rPr>
              <a:t>什麼是資源？</a:t>
            </a:r>
            <a:endParaRPr lang="zh-TW" altLang="en-US" sz="5000" b="1" dirty="0">
              <a:solidFill>
                <a:srgbClr val="E35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1821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2200" dirty="0" smtClean="0"/>
              <a:t>自主學習指導細節，</a:t>
            </a:r>
            <a:r>
              <a:rPr lang="zh-TW" altLang="en-US" sz="4000" dirty="0" smtClean="0"/>
              <a:t>第一階段</a:t>
            </a:r>
            <a:br>
              <a:rPr lang="zh-TW" altLang="en-US" sz="4000" dirty="0" smtClean="0"/>
            </a:b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b="1" dirty="0" smtClean="0"/>
              <a:t>確定學習主題</a:t>
            </a:r>
            <a:endParaRPr lang="en-US" altLang="zh-TW" b="1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分析初步需求的各個面向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可用六何法、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KWL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、曼陀羅思考等方法釐清主題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/>
              <a:t>擬定具體學習目標</a:t>
            </a:r>
            <a:endParaRPr lang="en-US" altLang="zh-TW" b="1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例如：檢定標準、完成作品、參賽、做完某件事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r>
              <a:rPr lang="zh-TW" altLang="en-US" b="1" dirty="0" smtClean="0"/>
              <a:t>規劃內容和進度</a:t>
            </a:r>
            <a:endParaRPr lang="en-US" altLang="zh-TW" b="1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配合目標達成的可能性，界定學習內容的範圍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尋找、諮詢、選擇教材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含練習作業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寫下每週進度分配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53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200" dirty="0" smtClean="0"/>
              <a:t>自主學習指導細節，</a:t>
            </a:r>
            <a:r>
              <a:rPr lang="zh-TW" altLang="en-US" sz="4000" dirty="0" smtClean="0"/>
              <a:t>第二階段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85392"/>
            <a:ext cx="8229600" cy="5472608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b="1" dirty="0" smtClean="0">
                <a:solidFill>
                  <a:srgbClr val="2457CA"/>
                </a:solidFill>
              </a:rPr>
              <a:t>學習策略及方法選擇</a:t>
            </a:r>
            <a:r>
              <a:rPr lang="en-US" altLang="zh-TW" b="1" dirty="0" smtClean="0">
                <a:solidFill>
                  <a:srgbClr val="2457CA"/>
                </a:solidFill>
              </a:rPr>
              <a:t>(</a:t>
            </a:r>
            <a:r>
              <a:rPr lang="zh-TW" altLang="en-US" b="1" dirty="0" smtClean="0">
                <a:solidFill>
                  <a:srgbClr val="2457CA"/>
                </a:solidFill>
              </a:rPr>
              <a:t>舉例</a:t>
            </a:r>
            <a:r>
              <a:rPr lang="en-US" altLang="zh-TW" b="1" dirty="0" smtClean="0">
                <a:solidFill>
                  <a:srgbClr val="2457CA"/>
                </a:solidFill>
              </a:rPr>
              <a:t>)</a:t>
            </a:r>
          </a:p>
          <a:p>
            <a:pPr lvl="1"/>
            <a:r>
              <a:rPr lang="zh-TW" altLang="en-US" b="1" dirty="0" smtClean="0"/>
              <a:t>小組或個人學習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優缺點分析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？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如何</a:t>
            </a:r>
            <a:r>
              <a:rPr lang="zh-TW" altLang="en-US" b="1" dirty="0" smtClean="0">
                <a:solidFill>
                  <a:srgbClr val="FF0000"/>
                </a:solidFill>
              </a:rPr>
              <a:t>自我激勵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自律</a:t>
            </a:r>
            <a:r>
              <a:rPr lang="en-US" altLang="zh-TW" b="1" dirty="0" smtClean="0"/>
              <a:t>or</a:t>
            </a:r>
            <a:r>
              <a:rPr lang="zh-TW" altLang="en-US" b="1" dirty="0" smtClean="0"/>
              <a:t>自我管理的方法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？</a:t>
            </a:r>
            <a:endParaRPr lang="en-US" altLang="zh-TW" b="1" dirty="0" smtClean="0"/>
          </a:p>
          <a:p>
            <a:pPr lvl="2"/>
            <a:r>
              <a:rPr lang="zh-TW" altLang="en-US" dirty="0" smtClean="0"/>
              <a:t>以通過檢定或考試為目標、同儕競爭法、合者作提醒及約束</a:t>
            </a:r>
            <a:r>
              <a:rPr lang="en-US" altLang="zh-TW" dirty="0" smtClean="0"/>
              <a:t>…</a:t>
            </a:r>
          </a:p>
          <a:p>
            <a:pPr lvl="2"/>
            <a:r>
              <a:rPr lang="zh-TW" altLang="en-US" dirty="0" smtClean="0"/>
              <a:t>頭懸樑、錐刺骨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、父母打賞？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如何</a:t>
            </a:r>
            <a:r>
              <a:rPr lang="zh-TW" altLang="en-US" b="1" dirty="0" smtClean="0">
                <a:solidFill>
                  <a:srgbClr val="FF0000"/>
                </a:solidFill>
              </a:rPr>
              <a:t>快樂</a:t>
            </a:r>
            <a:r>
              <a:rPr lang="zh-TW" altLang="en-US" b="1" dirty="0" smtClean="0"/>
              <a:t>學習？</a:t>
            </a:r>
            <a:endParaRPr lang="en-US" altLang="zh-TW" b="1" dirty="0" smtClean="0"/>
          </a:p>
          <a:p>
            <a:pPr lvl="2"/>
            <a:r>
              <a:rPr lang="zh-TW" altLang="en-US" dirty="0" smtClean="0"/>
              <a:t>註冊線上學習平台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不懂可多次反覆</a:t>
            </a:r>
            <a:r>
              <a:rPr lang="en-US" altLang="zh-TW" dirty="0" smtClean="0"/>
              <a:t>) or </a:t>
            </a:r>
            <a:r>
              <a:rPr lang="zh-TW" altLang="en-US" dirty="0" smtClean="0"/>
              <a:t>社群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多媒體運用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</a:t>
            </a:r>
            <a:r>
              <a:rPr lang="en-US" altLang="zh-TW" dirty="0" smtClean="0"/>
              <a:t>︰</a:t>
            </a:r>
            <a:r>
              <a:rPr lang="en-US" altLang="zh-TW" dirty="0" err="1" smtClean="0"/>
              <a:t>youtube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MOOCs</a:t>
            </a:r>
            <a:r>
              <a:rPr lang="zh-TW" altLang="en-US" dirty="0" smtClean="0"/>
              <a:t>影音</a:t>
            </a:r>
            <a:r>
              <a:rPr lang="en-US" altLang="zh-TW" dirty="0" smtClean="0"/>
              <a:t>…)</a:t>
            </a:r>
            <a:r>
              <a:rPr lang="zh-TW" altLang="en-US" dirty="0" smtClean="0"/>
              <a:t>增加趣味性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真實情境的參與式學習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</a:t>
            </a:r>
            <a:r>
              <a:rPr lang="en-US" altLang="zh-TW" dirty="0" smtClean="0"/>
              <a:t>︰</a:t>
            </a:r>
            <a:r>
              <a:rPr lang="zh-TW" altLang="en-US" dirty="0" smtClean="0"/>
              <a:t>當圖書館志工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b="1" dirty="0" smtClean="0"/>
              <a:t>如何自我檢視、</a:t>
            </a:r>
            <a:r>
              <a:rPr lang="zh-TW" altLang="en-US" b="1" dirty="0" smtClean="0">
                <a:solidFill>
                  <a:srgbClr val="FF0000"/>
                </a:solidFill>
              </a:rPr>
              <a:t>監控進度</a:t>
            </a:r>
            <a:r>
              <a:rPr lang="zh-TW" altLang="en-US" b="1" dirty="0" smtClean="0"/>
              <a:t>？</a:t>
            </a:r>
            <a:endParaRPr lang="en-US" altLang="zh-TW" b="1" dirty="0" smtClean="0"/>
          </a:p>
          <a:p>
            <a:pPr lvl="2"/>
            <a:r>
              <a:rPr lang="zh-TW" altLang="en-US" dirty="0" smtClean="0"/>
              <a:t>例</a:t>
            </a:r>
            <a:r>
              <a:rPr lang="en-US" altLang="zh-TW" dirty="0" smtClean="0"/>
              <a:t>︰</a:t>
            </a:r>
            <a:r>
              <a:rPr lang="zh-TW" altLang="en-US" dirty="0" smtClean="0"/>
              <a:t>設計自我檢核表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b="1" dirty="0" smtClean="0"/>
              <a:t>如何查找資訊？</a:t>
            </a:r>
            <a:endParaRPr lang="en-US" altLang="zh-TW" b="1" dirty="0"/>
          </a:p>
          <a:p>
            <a:pPr lvl="2"/>
            <a:r>
              <a:rPr lang="zh-TW" altLang="en-US" dirty="0" smtClean="0"/>
              <a:t>利用圖書館或電子資源？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人、事、時、地、物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如何</a:t>
            </a:r>
            <a:r>
              <a:rPr lang="zh-TW" altLang="en-US" b="1" dirty="0" smtClean="0">
                <a:solidFill>
                  <a:srgbClr val="FF0000"/>
                </a:solidFill>
              </a:rPr>
              <a:t>解決</a:t>
            </a:r>
            <a:r>
              <a:rPr lang="zh-TW" altLang="en-US" b="1" dirty="0" smtClean="0"/>
              <a:t>學習問題？</a:t>
            </a:r>
            <a:endParaRPr lang="en-US" altLang="zh-TW" b="1" dirty="0" smtClean="0"/>
          </a:p>
          <a:p>
            <a:pPr lvl="2"/>
            <a:r>
              <a:rPr lang="zh-TW" altLang="en-US" dirty="0" smtClean="0"/>
              <a:t>線上討論社群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專業教師諮詢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空間及設備需求？</a:t>
            </a:r>
            <a:endParaRPr lang="en-US" altLang="zh-TW" b="1" dirty="0" smtClean="0"/>
          </a:p>
          <a:p>
            <a:pPr lvl="2"/>
            <a:r>
              <a:rPr lang="zh-TW" altLang="en-US" dirty="0" smtClean="0"/>
              <a:t>參考本校自主學習計畫申請表勾選項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如果使用其它場域該如何申請？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810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2200" dirty="0" smtClean="0"/>
              <a:t>自主學習指導細節，</a:t>
            </a:r>
            <a:r>
              <a:rPr lang="zh-TW" altLang="en-US" sz="4000" dirty="0" smtClean="0"/>
              <a:t>第三階段</a:t>
            </a:r>
            <a:br>
              <a:rPr lang="zh-TW" altLang="en-US" sz="4000" dirty="0" smtClean="0"/>
            </a:b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 smtClean="0"/>
              <a:t>擬定成果發表</a:t>
            </a:r>
            <a:endParaRPr lang="en-US" altLang="zh-TW" b="1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動態或靜態？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展覽、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TEDx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分享、具體比賽或測驗成績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討論其它創意表現方式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/>
              <a:t>學習歷程省思與評鑑</a:t>
            </a:r>
            <a:endParaRPr lang="en-US" altLang="zh-TW" b="1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檢視自主學習教師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指導紀錄表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填寫學習成果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表單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自我學習成效評估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指導教師的最後的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評語或建議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191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33859" y="404664"/>
            <a:ext cx="8229600" cy="1143000"/>
          </a:xfrm>
        </p:spPr>
        <p:txBody>
          <a:bodyPr/>
          <a:lstStyle/>
          <a:p>
            <a:r>
              <a:rPr lang="zh-TW" altLang="en-US" sz="5000" dirty="0" smtClean="0"/>
              <a:t>自主學習能力的培養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67544" y="1673424"/>
            <a:ext cx="7848600" cy="5184576"/>
          </a:xfrm>
        </p:spPr>
        <p:txBody>
          <a:bodyPr/>
          <a:lstStyle/>
          <a:p>
            <a:r>
              <a:rPr lang="zh-TW" altLang="en-US" sz="2200" dirty="0" smtClean="0"/>
              <a:t>自主學習的能力是可以培養的，要培養這種能力，教師應該做到：</a:t>
            </a:r>
            <a:endParaRPr lang="en-US" altLang="zh-TW" sz="2200" dirty="0" smtClean="0"/>
          </a:p>
          <a:p>
            <a:r>
              <a:rPr lang="en-US" altLang="zh-TW" sz="3000" dirty="0" smtClean="0"/>
              <a:t>(1)</a:t>
            </a:r>
            <a:r>
              <a:rPr lang="zh-TW" altLang="en-US" dirty="0" smtClean="0">
                <a:solidFill>
                  <a:srgbClr val="2457CA"/>
                </a:solidFill>
              </a:rPr>
              <a:t>提供接納的、尊重的、支持的環境</a:t>
            </a:r>
            <a:endParaRPr lang="en-US" altLang="zh-TW" dirty="0" smtClean="0">
              <a:solidFill>
                <a:srgbClr val="2457CA"/>
              </a:solidFill>
            </a:endParaRPr>
          </a:p>
          <a:p>
            <a:r>
              <a:rPr lang="en-US" altLang="zh-TW" dirty="0" smtClean="0"/>
              <a:t>(2)</a:t>
            </a:r>
            <a:r>
              <a:rPr lang="zh-TW" altLang="en-US" dirty="0" smtClean="0"/>
              <a:t>注意學習需求的自我診斷</a:t>
            </a:r>
            <a:endParaRPr lang="en-US" altLang="zh-TW" dirty="0" smtClean="0"/>
          </a:p>
          <a:p>
            <a:r>
              <a:rPr lang="en-US" altLang="zh-TW" dirty="0" smtClean="0"/>
              <a:t>(3)</a:t>
            </a:r>
            <a:r>
              <a:rPr lang="zh-TW" altLang="en-US" dirty="0" smtClean="0">
                <a:solidFill>
                  <a:srgbClr val="2457CA"/>
                </a:solidFill>
              </a:rPr>
              <a:t>引導學生自己做學習計畫</a:t>
            </a:r>
            <a:endParaRPr lang="en-US" altLang="zh-TW" dirty="0" smtClean="0">
              <a:solidFill>
                <a:srgbClr val="2457CA"/>
              </a:solidFill>
            </a:endParaRPr>
          </a:p>
          <a:p>
            <a:r>
              <a:rPr lang="en-US" altLang="zh-TW" dirty="0" smtClean="0"/>
              <a:t>(4)</a:t>
            </a:r>
            <a:r>
              <a:rPr lang="zh-TW" altLang="en-US" dirty="0" smtClean="0"/>
              <a:t>教師扮演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資源提供者</a:t>
            </a:r>
            <a:r>
              <a:rPr lang="zh-TW" altLang="en-US" dirty="0" smtClean="0"/>
              <a:t>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</a:t>
            </a:r>
            <a:r>
              <a:rPr lang="zh-TW" altLang="en-US" dirty="0" smtClean="0"/>
              <a:t>專家和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共同探索者</a:t>
            </a:r>
            <a:r>
              <a:rPr lang="zh-TW" altLang="en-US" dirty="0" smtClean="0"/>
              <a:t>的角色</a:t>
            </a:r>
            <a:endParaRPr lang="en-US" altLang="zh-TW" dirty="0" smtClean="0"/>
          </a:p>
          <a:p>
            <a:r>
              <a:rPr lang="en-US" altLang="zh-TW" dirty="0" smtClean="0"/>
              <a:t>(5)</a:t>
            </a:r>
            <a:r>
              <a:rPr lang="zh-TW" altLang="en-US" dirty="0" smtClean="0">
                <a:solidFill>
                  <a:srgbClr val="2457CA"/>
                </a:solidFill>
              </a:rPr>
              <a:t>引導學生</a:t>
            </a:r>
            <a:r>
              <a:rPr lang="zh-TW" altLang="en-US" b="1" dirty="0" smtClean="0">
                <a:solidFill>
                  <a:srgbClr val="FF0000"/>
                </a:solidFill>
              </a:rPr>
              <a:t>自己激勵</a:t>
            </a:r>
            <a:r>
              <a:rPr lang="zh-TW" altLang="en-US" dirty="0" smtClean="0">
                <a:solidFill>
                  <a:srgbClr val="2457CA"/>
                </a:solidFill>
              </a:rPr>
              <a:t>學習</a:t>
            </a:r>
            <a:endParaRPr lang="en-US" altLang="zh-TW" dirty="0" smtClean="0">
              <a:solidFill>
                <a:srgbClr val="2457CA"/>
              </a:solidFill>
            </a:endParaRPr>
          </a:p>
          <a:p>
            <a:r>
              <a:rPr lang="en-US" altLang="zh-TW" dirty="0" smtClean="0"/>
              <a:t>(6)</a:t>
            </a:r>
            <a:r>
              <a:rPr lang="zh-TW" altLang="en-US" dirty="0" smtClean="0"/>
              <a:t>善於應用學生過去的生活經驗。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5B3680-96CE-454A-8611-C379100740F6}" type="slidenum">
              <a:rPr lang="zh-TW" altLang="en-US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98975"/>
            <a:ext cx="1427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1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9284" y="4052538"/>
            <a:ext cx="9152900" cy="1559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4437112"/>
            <a:ext cx="6264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1C449C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中壢高商實施規範案例分享</a:t>
            </a:r>
            <a:endParaRPr lang="en-US" altLang="zh-TW" sz="3200" dirty="0">
              <a:solidFill>
                <a:srgbClr val="1C449C"/>
              </a:solidFill>
              <a:latin typeface="標楷體" pitchFamily="65" charset="-120"/>
              <a:ea typeface="標楷體" pitchFamily="65" charset="-120"/>
              <a:hlinkClick r:id="rId2" action="ppaction://hlinkfile"/>
            </a:endParaRPr>
          </a:p>
          <a:p>
            <a:r>
              <a:rPr lang="zh-TW" altLang="en-US" sz="3200" dirty="0" smtClean="0">
                <a:solidFill>
                  <a:srgbClr val="1C449C"/>
                </a:solidFill>
                <a:latin typeface="標楷體" pitchFamily="65" charset="-120"/>
                <a:ea typeface="標楷體" pitchFamily="65" charset="-120"/>
                <a:hlinkClick r:id="rId2" action="ppaction://hlinkfile"/>
              </a:rPr>
              <a:t>附件格式參考</a:t>
            </a:r>
            <a:endParaRPr lang="en-US" altLang="zh-TW" sz="3200" dirty="0" smtClean="0">
              <a:solidFill>
                <a:srgbClr val="1C449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solidFill>
                  <a:srgbClr val="1C449C"/>
                </a:solidFill>
                <a:latin typeface="標楷體" pitchFamily="65" charset="-120"/>
                <a:ea typeface="標楷體" pitchFamily="65" charset="-120"/>
              </a:rPr>
              <a:t>意見收集</a:t>
            </a:r>
            <a:endParaRPr lang="zh-TW" altLang="en-US" sz="3200" dirty="0">
              <a:solidFill>
                <a:srgbClr val="1C449C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07504" y="1772824"/>
            <a:ext cx="8928992" cy="2435663"/>
            <a:chOff x="-8900" y="-56274"/>
            <a:chExt cx="9173668" cy="1124743"/>
          </a:xfrm>
        </p:grpSpPr>
        <p:sp>
          <p:nvSpPr>
            <p:cNvPr id="9" name="矩形 8"/>
            <p:cNvSpPr/>
            <p:nvPr/>
          </p:nvSpPr>
          <p:spPr>
            <a:xfrm>
              <a:off x="11868" y="-56274"/>
              <a:ext cx="9152900" cy="1052736"/>
            </a:xfrm>
            <a:prstGeom prst="rect">
              <a:avLst/>
            </a:prstGeom>
            <a:solidFill>
              <a:srgbClr val="5C991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7000" spc="100" dirty="0" smtClean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自主學習實施規範</a:t>
              </a:r>
              <a:endParaRPr lang="zh-TW" altLang="en-US" sz="7000" spc="1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8900" y="996461"/>
              <a:ext cx="9152900" cy="720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34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8CADAE">
                    <a:shade val="75000"/>
                  </a:srgbClr>
                </a:solidFill>
              </a:rPr>
              <a:pPr/>
              <a:t>35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026" name="Picture 2" descr="C:\Users\user\Desktop\0108邱顯欽\新增資料夾\20180816自主學習-網頁研習_181020_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671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 anchor="ctr" anchorCtr="0">
            <a:normAutofit/>
          </a:bodyPr>
          <a:lstStyle/>
          <a:p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5-2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專題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</a:rPr>
              <a:t>資源查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找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821519736"/>
              </p:ext>
            </p:extLst>
          </p:nvPr>
        </p:nvGraphicFramePr>
        <p:xfrm>
          <a:off x="755576" y="1196752"/>
          <a:ext cx="75608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85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7467600" cy="1143000"/>
          </a:xfrm>
        </p:spPr>
        <p:txBody>
          <a:bodyPr anchor="ctr" anchorCtr="0"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5-2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專題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資源查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找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5486400" y="1508713"/>
            <a:ext cx="3657600" cy="4572000"/>
          </a:xfrm>
        </p:spPr>
        <p:txBody>
          <a:bodyPr>
            <a:normAutofit/>
          </a:bodyPr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90208"/>
              </p:ext>
            </p:extLst>
          </p:nvPr>
        </p:nvGraphicFramePr>
        <p:xfrm>
          <a:off x="251520" y="1412777"/>
          <a:ext cx="6264696" cy="5430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  <a:gridCol w="3528392"/>
              </a:tblGrid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機械群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 dirty="0">
                          <a:effectLst/>
                          <a:hlinkClick r:id="rId2"/>
                        </a:rPr>
                        <a:t>http://mgc.ntvs.ntpc.edu.tw/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動力機械群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>
                          <a:effectLst/>
                          <a:hlinkClick r:id="rId3"/>
                        </a:rPr>
                        <a:t>http://power.sivs.chc.edu.tw/sivs/index.html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電機與電子群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>
                          <a:effectLst/>
                          <a:hlinkClick r:id="rId4"/>
                        </a:rPr>
                        <a:t>http://www.tcivs.tc.edu.tw/ischool/publish_page/122/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土木與建築群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>
                          <a:effectLst/>
                          <a:hlinkClick r:id="rId5"/>
                        </a:rPr>
                        <a:t>http://cagc.ptivs.tnc.edu.tw/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化工群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>
                          <a:effectLst/>
                          <a:hlinkClick r:id="rId6"/>
                        </a:rPr>
                        <a:t>http://checenter.slvs.tc.edu.tw/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商業與管理群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 dirty="0">
                          <a:effectLst/>
                          <a:hlinkClick r:id="rId7"/>
                        </a:rPr>
                        <a:t>http://ba.tchcvs.tc.edu.tw/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外語群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 dirty="0">
                          <a:effectLst/>
                          <a:hlinkClick r:id="rId8"/>
                        </a:rPr>
                        <a:t>http://210.59.19.199/web/A012/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設計群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>
                          <a:effectLst/>
                          <a:hlinkClick r:id="rId9"/>
                        </a:rPr>
                        <a:t>http://dc.chsc.tw/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餐旅群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 dirty="0">
                          <a:effectLst/>
                          <a:hlinkClick r:id="rId10"/>
                        </a:rPr>
                        <a:t>http://shcedu.blogspot.tw/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家政群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>
                          <a:effectLst/>
                          <a:hlinkClick r:id="rId11"/>
                        </a:rPr>
                        <a:t>http://group.cyhvs.cy.edu.tw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農業群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>
                          <a:effectLst/>
                          <a:hlinkClick r:id="rId12"/>
                        </a:rPr>
                        <a:t>http://agcc.tcavs.tc.edu.tw/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食品群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>
                          <a:effectLst/>
                          <a:hlinkClick r:id="rId13"/>
                        </a:rPr>
                        <a:t>http://fgcc.tcavs.tc.edu.tw/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海事群暨水產群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>
                          <a:effectLst/>
                          <a:hlinkClick r:id="rId14"/>
                        </a:rPr>
                        <a:t>http://www.tkms.ptc.edu.tw/ischool/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effectLst/>
                        </a:rPr>
                        <a:t>藝術群暨一般科目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kern="0">
                          <a:effectLst/>
                          <a:hlinkClick r:id="rId15"/>
                        </a:rPr>
                        <a:t>http://www.cer.ntnu.edu.tw/gcss/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23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技術型高中課程推動工作圈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http://vtedu.mt.ntnu.edu.tw/vtedu/node/411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向左箭號圖說文字 6"/>
          <p:cNvSpPr/>
          <p:nvPr/>
        </p:nvSpPr>
        <p:spPr>
          <a:xfrm>
            <a:off x="6876256" y="2138529"/>
            <a:ext cx="1440160" cy="3312368"/>
          </a:xfrm>
          <a:prstGeom prst="leftArrowCallout">
            <a:avLst/>
          </a:prstGeom>
          <a:solidFill>
            <a:srgbClr val="F6AC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手冊剪影</a:t>
            </a:r>
            <a:endParaRPr lang="zh-TW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06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95536" y="188640"/>
            <a:ext cx="7467600" cy="1143000"/>
          </a:xfrm>
        </p:spPr>
        <p:txBody>
          <a:bodyPr anchor="ctr" anchorCtr="0">
            <a:norm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5-2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專題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資源查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找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5486400" y="1508713"/>
            <a:ext cx="3657600" cy="4572000"/>
          </a:xfrm>
        </p:spPr>
        <p:txBody>
          <a:bodyPr>
            <a:normAutofit/>
          </a:bodyPr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7" name="向左箭號圖說文字 6"/>
          <p:cNvSpPr/>
          <p:nvPr/>
        </p:nvSpPr>
        <p:spPr>
          <a:xfrm>
            <a:off x="6876256" y="2138529"/>
            <a:ext cx="1440160" cy="3312368"/>
          </a:xfrm>
          <a:prstGeom prst="leftArrowCallout">
            <a:avLst/>
          </a:prstGeom>
          <a:solidFill>
            <a:srgbClr val="F6AC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手冊剪影</a:t>
            </a:r>
            <a:endParaRPr lang="zh-TW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6480720" cy="4896544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70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7467600" cy="1143000"/>
          </a:xfrm>
        </p:spPr>
        <p:txBody>
          <a:bodyPr anchor="ctr" anchorCtr="0">
            <a:normAutofit/>
          </a:bodyPr>
          <a:lstStyle/>
          <a:p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5-3 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學習策略運用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5486400" y="1508713"/>
            <a:ext cx="3657600" cy="4572000"/>
          </a:xfrm>
        </p:spPr>
        <p:txBody>
          <a:bodyPr>
            <a:normAutofit/>
          </a:bodyPr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256307042"/>
              </p:ext>
            </p:extLst>
          </p:nvPr>
        </p:nvGraphicFramePr>
        <p:xfrm>
          <a:off x="683568" y="1052736"/>
          <a:ext cx="74168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62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76118952"/>
              </p:ext>
            </p:extLst>
          </p:nvPr>
        </p:nvGraphicFramePr>
        <p:xfrm>
          <a:off x="381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3528" y="-99392"/>
            <a:ext cx="7467600" cy="1143000"/>
          </a:xfrm>
        </p:spPr>
        <p:txBody>
          <a:bodyPr anchor="ctr" anchorCtr="0">
            <a:normAutofit/>
          </a:bodyPr>
          <a:lstStyle/>
          <a:p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5-3 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學習策略運用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5486400" y="1508713"/>
            <a:ext cx="3657600" cy="4572000"/>
          </a:xfrm>
        </p:spPr>
        <p:txBody>
          <a:bodyPr>
            <a:normAutofit/>
          </a:bodyPr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967317470"/>
              </p:ext>
            </p:extLst>
          </p:nvPr>
        </p:nvGraphicFramePr>
        <p:xfrm>
          <a:off x="539552" y="980728"/>
          <a:ext cx="7560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7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3528" y="-99392"/>
            <a:ext cx="7467600" cy="1143000"/>
          </a:xfrm>
        </p:spPr>
        <p:txBody>
          <a:bodyPr anchor="ctr" anchorCtr="0">
            <a:normAutofit/>
          </a:bodyPr>
          <a:lstStyle/>
          <a:p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5-4 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學習進度調整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5486400" y="1508713"/>
            <a:ext cx="3657600" cy="4572000"/>
          </a:xfrm>
        </p:spPr>
        <p:txBody>
          <a:bodyPr>
            <a:normAutofit/>
          </a:bodyPr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362236044"/>
              </p:ext>
            </p:extLst>
          </p:nvPr>
        </p:nvGraphicFramePr>
        <p:xfrm>
          <a:off x="467544" y="1124744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10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3528" y="-99392"/>
            <a:ext cx="7467600" cy="1143000"/>
          </a:xfrm>
        </p:spPr>
        <p:txBody>
          <a:bodyPr anchor="ctr" anchorCtr="0">
            <a:normAutofit/>
          </a:bodyPr>
          <a:lstStyle/>
          <a:p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學習進度調整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學習歷程評估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5486400" y="1508713"/>
            <a:ext cx="3657600" cy="4572000"/>
          </a:xfrm>
        </p:spPr>
        <p:txBody>
          <a:bodyPr>
            <a:normAutofit/>
          </a:bodyPr>
          <a:lstStyle/>
          <a:p>
            <a:endParaRPr lang="zh-TW" altLang="en-US" dirty="0" smtClean="0"/>
          </a:p>
          <a:p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305802730"/>
              </p:ext>
            </p:extLst>
          </p:nvPr>
        </p:nvGraphicFramePr>
        <p:xfrm>
          <a:off x="539552" y="980728"/>
          <a:ext cx="7560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15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3528" y="-99392"/>
            <a:ext cx="7467600" cy="1143000"/>
          </a:xfrm>
        </p:spPr>
        <p:txBody>
          <a:bodyPr anchor="ctr" anchorCtr="0">
            <a:normAutofit/>
          </a:bodyPr>
          <a:lstStyle/>
          <a:p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5-5 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學習成果發表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047901570"/>
              </p:ext>
            </p:extLst>
          </p:nvPr>
        </p:nvGraphicFramePr>
        <p:xfrm>
          <a:off x="179512" y="1052736"/>
          <a:ext cx="59046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796136" y="3212976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如何找尋到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適合的場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域或氣氛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達成自己訂定的目標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滿足自己的學習需求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調整學習進度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哪些資源與策略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的情形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如何？是否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對自我學習有幫助？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34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3528" y="-99392"/>
            <a:ext cx="7467600" cy="1143000"/>
          </a:xfrm>
        </p:spPr>
        <p:txBody>
          <a:bodyPr anchor="ctr" anchorCtr="0">
            <a:normAutofit/>
          </a:bodyPr>
          <a:lstStyle/>
          <a:p>
            <a:r>
              <a:rPr lang="en-US" altLang="zh-TW" sz="4000" b="1" dirty="0" smtClean="0">
                <a:solidFill>
                  <a:schemeClr val="accent6">
                    <a:lumMod val="75000"/>
                  </a:schemeClr>
                </a:solidFill>
              </a:rPr>
              <a:t>5-5 </a:t>
            </a:r>
            <a:r>
              <a:rPr lang="zh-TW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學習成果發表</a:t>
            </a:r>
            <a:endParaRPr lang="zh-TW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64810"/>
              </p:ext>
            </p:extLst>
          </p:nvPr>
        </p:nvGraphicFramePr>
        <p:xfrm>
          <a:off x="530744" y="1268760"/>
          <a:ext cx="6380296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6380296"/>
              </a:tblGrid>
              <a:tr h="4842792">
                <a:tc>
                  <a:txBody>
                    <a:bodyPr/>
                    <a:lstStyle/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XXXXX</a:t>
                      </a:r>
                      <a:r>
                        <a:rPr lang="zh-TW" altLang="en-US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學校 </a:t>
                      </a:r>
                      <a:r>
                        <a:rPr lang="zh-TW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學生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自主學習計畫成果報告書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（紅字為說明文字）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撰寫日期： 年 月 日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一、自主學習計畫名稱：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二、計畫執行者班級姓名：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三、整體計畫執行狀況描述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四、成效說明與實際產出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五、自主學習歷程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（請回顧「自主學習日誌」之內容並摘要寫出歷程）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六、學習心得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七、經費運用情形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八、結論與具體建議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九、其它附件</a:t>
                      </a:r>
                    </a:p>
                    <a:p>
                      <a:pPr indent="35941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（可附加佐證資料、文書記錄、照片</a:t>
                      </a:r>
                      <a:r>
                        <a:rPr lang="zh-TW" sz="1800" kern="100" dirty="0" smtClean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或運作</a:t>
                      </a:r>
                      <a:r>
                        <a:rPr lang="zh-TW" sz="18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情形資料等）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向左箭號圖說文字 6"/>
          <p:cNvSpPr/>
          <p:nvPr/>
        </p:nvSpPr>
        <p:spPr>
          <a:xfrm>
            <a:off x="6911040" y="1700808"/>
            <a:ext cx="1440160" cy="3312368"/>
          </a:xfrm>
          <a:prstGeom prst="leftArrowCallout">
            <a:avLst/>
          </a:prstGeom>
          <a:solidFill>
            <a:srgbClr val="F6AC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手冊剪影</a:t>
            </a:r>
            <a:endParaRPr lang="zh-TW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8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hlinkClick r:id="rId2" action="ppaction://hlinksldjump"/>
              </a:rPr>
              <a:t>返回主目錄</a:t>
            </a:r>
            <a:r>
              <a:rPr lang="zh-TW" altLang="en-US" sz="8000" dirty="0" smtClean="0"/>
              <a:t>？</a:t>
            </a:r>
            <a:endParaRPr lang="zh-TW" altLang="en-US" sz="8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latin typeface="新細明體"/>
                <a:ea typeface="新細明體"/>
              </a:rPr>
              <a:t>⑤</a:t>
            </a:r>
            <a:r>
              <a:rPr lang="zh-TW" altLang="en-US" sz="5000" dirty="0" smtClean="0">
                <a:latin typeface="新細明體"/>
                <a:ea typeface="新細明體"/>
              </a:rPr>
              <a:t>自主學習</a:t>
            </a:r>
            <a:r>
              <a:rPr lang="zh-TW" altLang="en-US" sz="5000" dirty="0" smtClean="0"/>
              <a:t>指導</a:t>
            </a:r>
            <a:endParaRPr lang="zh-TW" altLang="en-US" sz="5000" dirty="0"/>
          </a:p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254044" cy="2620777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002060"/>
                </a:solidFill>
              </a:rPr>
              <a:t>謝謝聆聽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i="1" dirty="0" smtClean="0">
                <a:solidFill>
                  <a:srgbClr val="E35F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作者在現場哦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47664" y="4365104"/>
            <a:ext cx="6231467" cy="1008112"/>
          </a:xfrm>
        </p:spPr>
        <p:txBody>
          <a:bodyPr>
            <a:normAutofit/>
          </a:bodyPr>
          <a:lstStyle/>
          <a:p>
            <a:r>
              <a:rPr lang="en-US" altLang="zh-TW" sz="29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100</a:t>
            </a:r>
            <a:r>
              <a:rPr lang="zh-TW" altLang="en-US" sz="29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個自主學習資源網站</a:t>
            </a:r>
            <a:endParaRPr lang="en-US" altLang="zh-TW" sz="2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資料來源：親子天下、未來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Family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新細明體"/>
                <a:ea typeface="新細明體"/>
              </a:rPr>
              <a:t>④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</a:rPr>
              <a:t>諮詢</a:t>
            </a:r>
            <a:r>
              <a:rPr lang="zh-TW" altLang="zh-TW" dirty="0">
                <a:solidFill>
                  <a:schemeClr val="accent5">
                    <a:lumMod val="75000"/>
                  </a:schemeClr>
                </a:solidFill>
              </a:rPr>
              <a:t>服務與利用</a:t>
            </a:r>
            <a:r>
              <a:rPr lang="zh-TW" altLang="zh-TW" dirty="0" smtClean="0">
                <a:solidFill>
                  <a:schemeClr val="accent5">
                    <a:lumMod val="75000"/>
                  </a:schemeClr>
                </a:solidFill>
              </a:rPr>
              <a:t>指導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699792" y="2420888"/>
            <a:ext cx="5112568" cy="2232248"/>
          </a:xfrm>
        </p:spPr>
        <p:txBody>
          <a:bodyPr>
            <a:normAutofit/>
          </a:bodyPr>
          <a:lstStyle/>
          <a:p>
            <a:r>
              <a:rPr lang="zh-TW" altLang="zh-TW" sz="3600" dirty="0"/>
              <a:t>諮詢</a:t>
            </a:r>
            <a:r>
              <a:rPr lang="zh-TW" altLang="zh-TW" sz="3600" dirty="0" smtClean="0"/>
              <a:t>服務</a:t>
            </a:r>
            <a:endParaRPr lang="en-US" altLang="zh-TW" sz="3600" dirty="0" smtClean="0"/>
          </a:p>
          <a:p>
            <a:r>
              <a:rPr lang="zh-TW" altLang="zh-TW" sz="3600" dirty="0"/>
              <a:t>認識資訊</a:t>
            </a:r>
            <a:r>
              <a:rPr lang="zh-TW" altLang="zh-TW" sz="3600" dirty="0" smtClean="0"/>
              <a:t>資源</a:t>
            </a:r>
            <a:endParaRPr lang="en-US" altLang="zh-TW" sz="3600" dirty="0" smtClean="0"/>
          </a:p>
          <a:p>
            <a:r>
              <a:rPr lang="zh-TW" altLang="en-US" sz="3600" dirty="0" smtClean="0"/>
              <a:t>利用指導</a:t>
            </a:r>
            <a:endParaRPr lang="en-US" altLang="zh-TW" sz="3600" dirty="0" smtClean="0"/>
          </a:p>
        </p:txBody>
      </p:sp>
      <p:sp>
        <p:nvSpPr>
          <p:cNvPr id="7" name="綵帶 (向上) 6"/>
          <p:cNvSpPr/>
          <p:nvPr/>
        </p:nvSpPr>
        <p:spPr>
          <a:xfrm>
            <a:off x="755576" y="4941168"/>
            <a:ext cx="7848872" cy="864096"/>
          </a:xfrm>
          <a:prstGeom prst="ribbon2">
            <a:avLst/>
          </a:prstGeom>
          <a:solidFill>
            <a:srgbClr val="FBD9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感謝逢甲大學圖書館學分班</a:t>
            </a:r>
            <a:endParaRPr lang="en-US" altLang="zh-TW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TW" alt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查天佑老師</a:t>
            </a:r>
            <a:endParaRPr lang="zh-TW" alt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4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9000" dirty="0" smtClean="0"/>
              <a:t>4-1 </a:t>
            </a:r>
            <a:r>
              <a:rPr lang="zh-TW" altLang="en-US" sz="9000" dirty="0" smtClean="0"/>
              <a:t>諮詢</a:t>
            </a:r>
            <a:r>
              <a:rPr lang="zh-TW" altLang="en-US" sz="9000" dirty="0"/>
              <a:t>服務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4000" i="0" dirty="0" smtClean="0"/>
              <a:t>諮詢服務與利用指導</a:t>
            </a:r>
            <a:endParaRPr lang="zh-TW" altLang="en-US" sz="4000" i="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idx="1"/>
          </p:nvPr>
        </p:nvSpPr>
        <p:spPr>
          <a:xfrm>
            <a:off x="971600" y="1988840"/>
            <a:ext cx="7704856" cy="4536504"/>
          </a:xfrm>
        </p:spPr>
        <p:txBody>
          <a:bodyPr>
            <a:normAutofit/>
          </a:bodyPr>
          <a:lstStyle/>
          <a:p>
            <a:pPr marL="457200" indent="-457200"/>
            <a:r>
              <a:rPr lang="zh-TW" altLang="en-US" sz="4000" dirty="0" smtClean="0">
                <a:solidFill>
                  <a:srgbClr val="2A57D4"/>
                </a:solidFill>
              </a:rPr>
              <a:t>三</a:t>
            </a:r>
            <a:r>
              <a:rPr lang="zh-TW" altLang="en-US" sz="4000" dirty="0">
                <a:solidFill>
                  <a:srgbClr val="2A57D4"/>
                </a:solidFill>
              </a:rPr>
              <a:t>個重要關鍵能力：</a:t>
            </a:r>
          </a:p>
          <a:p>
            <a:pPr marL="1257300" lvl="1" indent="-514350"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C00000"/>
                </a:solidFill>
              </a:rPr>
              <a:t>熟悉</a:t>
            </a:r>
            <a:r>
              <a:rPr lang="zh-TW" altLang="en-US" sz="3200" dirty="0">
                <a:solidFill>
                  <a:srgbClr val="C00000"/>
                </a:solidFill>
              </a:rPr>
              <a:t>各類型資源</a:t>
            </a:r>
            <a:r>
              <a:rPr lang="zh-TW" altLang="en-US" sz="3200" dirty="0"/>
              <a:t>屬性及用途，以及館藏主題資源的分布。</a:t>
            </a:r>
          </a:p>
          <a:p>
            <a:pPr marL="1257300" lvl="1" indent="-514350"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C00000"/>
                </a:solidFill>
              </a:rPr>
              <a:t>傾聽</a:t>
            </a:r>
            <a:r>
              <a:rPr lang="zh-TW" altLang="en-US" sz="3200" dirty="0">
                <a:solidFill>
                  <a:srgbClr val="C00000"/>
                </a:solidFill>
              </a:rPr>
              <a:t>與表達</a:t>
            </a:r>
            <a:r>
              <a:rPr lang="zh-TW" altLang="en-US" sz="3200" dirty="0"/>
              <a:t>的能力，對於讀者模糊的陳述，能適切引導，判別真正的資訊需求，進而提供合適的回應。</a:t>
            </a:r>
          </a:p>
          <a:p>
            <a:pPr marL="1257300" lvl="1" indent="-514350">
              <a:buFont typeface="+mj-lt"/>
              <a:buAutoNum type="arabicPeriod"/>
            </a:pPr>
            <a:r>
              <a:rPr lang="zh-TW" altLang="en-US" sz="3200" dirty="0" smtClean="0">
                <a:solidFill>
                  <a:srgbClr val="C00000"/>
                </a:solidFill>
              </a:rPr>
              <a:t>選擇</a:t>
            </a:r>
            <a:r>
              <a:rPr lang="zh-TW" altLang="en-US" sz="3200" dirty="0">
                <a:solidFill>
                  <a:srgbClr val="C00000"/>
                </a:solidFill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</a:rPr>
              <a:t>徵集、評估</a:t>
            </a:r>
            <a:r>
              <a:rPr lang="zh-TW" altLang="en-US" sz="3200" dirty="0"/>
              <a:t>資源的能力</a:t>
            </a:r>
          </a:p>
          <a:p>
            <a:pPr marL="514350" indent="-514350">
              <a:buFont typeface="+mj-lt"/>
              <a:buAutoNum type="arabicPeriod"/>
            </a:pPr>
            <a:endParaRPr lang="zh-TW" altLang="en-US" sz="3200" i="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000" b="1" dirty="0" smtClean="0"/>
              <a:t>諮詢</a:t>
            </a:r>
            <a:r>
              <a:rPr lang="zh-TW" altLang="en-US" sz="5000" dirty="0"/>
              <a:t>服務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idx="1"/>
          </p:nvPr>
        </p:nvSpPr>
        <p:spPr>
          <a:xfrm>
            <a:off x="1371600" y="2204864"/>
            <a:ext cx="6728792" cy="4248472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zh-TW" altLang="en-US" sz="3000" dirty="0" smtClean="0"/>
              <a:t>友善</a:t>
            </a:r>
            <a:r>
              <a:rPr lang="zh-TW" altLang="en-US" sz="3000" dirty="0"/>
              <a:t>及樂於協助的</a:t>
            </a:r>
            <a:r>
              <a:rPr lang="zh-TW" altLang="en-US" sz="3000" dirty="0" smtClean="0"/>
              <a:t>態度</a:t>
            </a:r>
            <a:endParaRPr lang="en-US" altLang="zh-TW" sz="3000" dirty="0" smtClean="0"/>
          </a:p>
          <a:p>
            <a:pPr marL="457200" indent="-457200"/>
            <a:r>
              <a:rPr lang="zh-TW" altLang="en-US" sz="3000" dirty="0" smtClean="0"/>
              <a:t>傾聽</a:t>
            </a:r>
            <a:endParaRPr lang="en-US" altLang="zh-TW" sz="3000" dirty="0" smtClean="0"/>
          </a:p>
          <a:p>
            <a:pPr marL="457200" indent="-457200"/>
            <a:r>
              <a:rPr lang="zh-TW" altLang="en-US" sz="3600" b="1" dirty="0" smtClean="0">
                <a:solidFill>
                  <a:srgbClr val="2A57D4"/>
                </a:solidFill>
              </a:rPr>
              <a:t>獲取參考</a:t>
            </a:r>
            <a:r>
              <a:rPr lang="zh-TW" altLang="en-US" sz="3600" b="1" dirty="0">
                <a:solidFill>
                  <a:srgbClr val="2A57D4"/>
                </a:solidFill>
              </a:rPr>
              <a:t>事</a:t>
            </a:r>
            <a:r>
              <a:rPr lang="zh-TW" altLang="en-US" sz="3600" b="1" dirty="0" smtClean="0">
                <a:solidFill>
                  <a:srgbClr val="2A57D4"/>
                </a:solidFill>
              </a:rPr>
              <a:t>證：</a:t>
            </a:r>
            <a:endParaRPr lang="en-US" altLang="zh-TW" sz="3600" b="1" dirty="0" smtClean="0">
              <a:solidFill>
                <a:srgbClr val="2A57D4"/>
              </a:solidFill>
            </a:endParaRPr>
          </a:p>
          <a:p>
            <a:pPr marL="759143" lvl="1" indent="-457200"/>
            <a:r>
              <a:rPr lang="zh-TW" altLang="en-US" sz="2800" dirty="0" smtClean="0"/>
              <a:t>目的：需要這方面資訊的用途？</a:t>
            </a:r>
            <a:endParaRPr lang="en-US" altLang="zh-TW" sz="2800" dirty="0" smtClean="0"/>
          </a:p>
          <a:p>
            <a:pPr marL="759143" lvl="1" indent="-457200"/>
            <a:r>
              <a:rPr lang="zh-TW" altLang="en-US" sz="2800" dirty="0" smtClean="0"/>
              <a:t>時</a:t>
            </a:r>
            <a:r>
              <a:rPr lang="zh-TW" altLang="en-US" sz="2800" dirty="0"/>
              <a:t>程：</a:t>
            </a:r>
            <a:r>
              <a:rPr lang="zh-TW" altLang="en-US" sz="2800" dirty="0" smtClean="0"/>
              <a:t>需要資訊的時間限制？</a:t>
            </a:r>
            <a:endParaRPr lang="en-US" altLang="zh-TW" sz="2800" dirty="0" smtClean="0"/>
          </a:p>
          <a:p>
            <a:pPr marL="759143" lvl="1" indent="-457200"/>
            <a:r>
              <a:rPr lang="zh-TW" altLang="en-US" sz="2800" dirty="0" smtClean="0"/>
              <a:t>資訊類型</a:t>
            </a:r>
            <a:r>
              <a:rPr lang="zh-TW" altLang="en-US" sz="2800" dirty="0"/>
              <a:t>和</a:t>
            </a:r>
            <a:r>
              <a:rPr lang="zh-TW" altLang="en-US" sz="2800" dirty="0" smtClean="0"/>
              <a:t>數量</a:t>
            </a:r>
            <a:endParaRPr lang="en-US" altLang="zh-TW" sz="2800" dirty="0" smtClean="0"/>
          </a:p>
          <a:p>
            <a:pPr marL="759143" lvl="1" indent="-457200"/>
            <a:r>
              <a:rPr lang="zh-TW" altLang="en-US" sz="2800" dirty="0" smtClean="0"/>
              <a:t>資訊需求者對主題的背景知識</a:t>
            </a:r>
            <a:endParaRPr lang="en-US" altLang="zh-TW" sz="2800" dirty="0" smtClean="0"/>
          </a:p>
          <a:p>
            <a:pPr marL="759143" lvl="1" indent="-457200"/>
            <a:r>
              <a:rPr lang="zh-TW" altLang="en-US" sz="2800" dirty="0"/>
              <a:t>掌握資訊</a:t>
            </a:r>
            <a:r>
              <a:rPr lang="zh-TW" altLang="en-US" sz="2800" dirty="0" smtClean="0"/>
              <a:t>來源，有助於</a:t>
            </a:r>
            <a:r>
              <a:rPr lang="zh-TW" altLang="en-US" sz="2800" dirty="0"/>
              <a:t>回應特定</a:t>
            </a:r>
            <a:r>
              <a:rPr lang="zh-TW" altLang="en-US" sz="2800" dirty="0" smtClean="0"/>
              <a:t>需求</a:t>
            </a:r>
            <a:endParaRPr lang="en-US" altLang="zh-TW" sz="2800" dirty="0" smtClean="0"/>
          </a:p>
          <a:p>
            <a:pPr marL="457200" indent="-457200"/>
            <a:endParaRPr lang="en-US" altLang="zh-TW" sz="3000" dirty="0" smtClean="0"/>
          </a:p>
          <a:p>
            <a:pPr marL="457200" indent="-457200"/>
            <a:endParaRPr lang="en-US" altLang="zh-TW" sz="3000" dirty="0" smtClean="0"/>
          </a:p>
          <a:p>
            <a:pPr marL="759143" lvl="1" indent="-457200"/>
            <a:endParaRPr lang="zh-TW" altLang="en-US" sz="2800" i="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000" dirty="0"/>
              <a:t>諮詢</a:t>
            </a:r>
            <a:r>
              <a:rPr lang="zh-TW" altLang="en-US" sz="3000" dirty="0" smtClean="0"/>
              <a:t>服務</a:t>
            </a:r>
            <a:r>
              <a:rPr lang="zh-TW" altLang="en-US" sz="5000" dirty="0" smtClean="0"/>
              <a:t>晤談通則與技巧</a:t>
            </a:r>
            <a:endParaRPr lang="zh-TW" altLang="en-US" sz="50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idx="1"/>
          </p:nvPr>
        </p:nvSpPr>
        <p:spPr>
          <a:xfrm>
            <a:off x="971600" y="2060848"/>
            <a:ext cx="7488832" cy="4104456"/>
          </a:xfrm>
        </p:spPr>
        <p:txBody>
          <a:bodyPr>
            <a:normAutofit/>
          </a:bodyPr>
          <a:lstStyle/>
          <a:p>
            <a:pPr marL="457200" indent="-457200"/>
            <a:r>
              <a:rPr lang="zh-TW" altLang="en-US" sz="3200" dirty="0"/>
              <a:t>實體服務</a:t>
            </a:r>
            <a:r>
              <a:rPr lang="en-US" altLang="zh-TW" sz="3200" dirty="0" smtClean="0"/>
              <a:t>--</a:t>
            </a:r>
            <a:r>
              <a:rPr lang="zh-TW" altLang="en-US" sz="3200" dirty="0" smtClean="0"/>
              <a:t>諮詢櫃台</a:t>
            </a:r>
            <a:endParaRPr lang="zh-TW" altLang="en-US" sz="3200" dirty="0"/>
          </a:p>
          <a:p>
            <a:pPr marL="457200" indent="-457200"/>
            <a:r>
              <a:rPr lang="zh-TW" altLang="en-US" sz="3200" dirty="0" smtClean="0"/>
              <a:t>線</a:t>
            </a:r>
            <a:r>
              <a:rPr lang="zh-TW" altLang="en-US" sz="3200" dirty="0"/>
              <a:t>上</a:t>
            </a:r>
            <a:r>
              <a:rPr lang="zh-TW" altLang="en-US" sz="3200" dirty="0" smtClean="0"/>
              <a:t>服務：</a:t>
            </a:r>
            <a:r>
              <a:rPr lang="en-US" altLang="zh-TW" sz="3200" dirty="0" smtClean="0"/>
              <a:t>email</a:t>
            </a:r>
            <a:r>
              <a:rPr lang="en-US" altLang="zh-TW" sz="3200" dirty="0"/>
              <a:t>/</a:t>
            </a:r>
            <a:r>
              <a:rPr lang="zh-TW" altLang="en-US" sz="3200" dirty="0"/>
              <a:t>線上</a:t>
            </a:r>
            <a:r>
              <a:rPr lang="zh-TW" altLang="en-US" sz="3200" dirty="0" smtClean="0"/>
              <a:t>表單</a:t>
            </a:r>
            <a:endParaRPr lang="en-US" altLang="zh-TW" sz="3200" dirty="0" smtClean="0"/>
          </a:p>
          <a:p>
            <a:pPr marL="457200" indent="-457200"/>
            <a:r>
              <a:rPr lang="zh-TW" altLang="en-US" sz="3000" dirty="0" smtClean="0">
                <a:solidFill>
                  <a:srgbClr val="2A57D4"/>
                </a:solidFill>
              </a:rPr>
              <a:t>配合學校活動</a:t>
            </a:r>
            <a:r>
              <a:rPr lang="en-US" altLang="zh-TW" dirty="0" smtClean="0">
                <a:solidFill>
                  <a:srgbClr val="2A57D4"/>
                </a:solidFill>
              </a:rPr>
              <a:t>(</a:t>
            </a:r>
            <a:r>
              <a:rPr lang="zh-TW" altLang="en-US" dirty="0" smtClean="0">
                <a:solidFill>
                  <a:srgbClr val="2A57D4"/>
                </a:solidFill>
              </a:rPr>
              <a:t>例：多益營隊、羽球比賽</a:t>
            </a:r>
            <a:r>
              <a:rPr lang="en-US" altLang="zh-TW" dirty="0" smtClean="0">
                <a:solidFill>
                  <a:srgbClr val="2A57D4"/>
                </a:solidFill>
              </a:rPr>
              <a:t>)</a:t>
            </a:r>
            <a:endParaRPr lang="zh-TW" altLang="en-US" dirty="0">
              <a:solidFill>
                <a:srgbClr val="2A57D4"/>
              </a:solidFill>
            </a:endParaRPr>
          </a:p>
          <a:p>
            <a:pPr marL="457200" indent="-457200"/>
            <a:r>
              <a:rPr lang="zh-TW" altLang="en-US" sz="3200" dirty="0" smtClean="0"/>
              <a:t>圖書館主動出擊</a:t>
            </a:r>
            <a:endParaRPr lang="zh-TW" altLang="en-US" sz="3200" dirty="0"/>
          </a:p>
          <a:p>
            <a:pPr marL="759143" lvl="1" indent="-457200"/>
            <a:r>
              <a:rPr lang="zh-TW" altLang="en-US" sz="3000" dirty="0" smtClean="0"/>
              <a:t>問題</a:t>
            </a:r>
            <a:r>
              <a:rPr lang="zh-TW" altLang="en-US" sz="3000" dirty="0"/>
              <a:t>類型</a:t>
            </a:r>
            <a:r>
              <a:rPr lang="zh-TW" altLang="en-US" sz="3000" dirty="0" smtClean="0"/>
              <a:t>：結合時事、議題、課程延伸</a:t>
            </a:r>
            <a:endParaRPr lang="en-US" altLang="zh-TW" sz="3000" dirty="0" smtClean="0"/>
          </a:p>
          <a:p>
            <a:pPr marL="759143" lvl="1" indent="-457200"/>
            <a:r>
              <a:rPr lang="zh-TW" altLang="en-US" sz="3000" dirty="0" smtClean="0"/>
              <a:t>週期：定期</a:t>
            </a:r>
            <a:r>
              <a:rPr lang="zh-TW" altLang="en-US" sz="3000" dirty="0"/>
              <a:t>或不定期</a:t>
            </a:r>
          </a:p>
          <a:p>
            <a:pPr marL="759143" lvl="1" indent="-457200"/>
            <a:r>
              <a:rPr lang="zh-TW" altLang="en-US" sz="3000" dirty="0" smtClean="0"/>
              <a:t>方式</a:t>
            </a:r>
            <a:r>
              <a:rPr lang="zh-TW" altLang="en-US" sz="3000" dirty="0"/>
              <a:t>：實體海報</a:t>
            </a:r>
            <a:r>
              <a:rPr lang="zh-TW" altLang="en-US" sz="3000" dirty="0" smtClean="0"/>
              <a:t>架、活動</a:t>
            </a:r>
            <a:r>
              <a:rPr lang="zh-TW" altLang="en-US" sz="3000" dirty="0"/>
              <a:t>看</a:t>
            </a:r>
            <a:r>
              <a:rPr lang="zh-TW" altLang="en-US" sz="3000" dirty="0" smtClean="0"/>
              <a:t>版、網頁</a:t>
            </a:r>
            <a:endParaRPr lang="zh-TW" altLang="en-US" sz="3000" dirty="0"/>
          </a:p>
          <a:p>
            <a:pPr marL="457200" indent="-457200"/>
            <a:endParaRPr lang="en-US" altLang="zh-TW" sz="2800" dirty="0" smtClean="0"/>
          </a:p>
          <a:p>
            <a:pPr marL="457200" indent="-457200"/>
            <a:endParaRPr lang="en-US" altLang="zh-TW" sz="3000" dirty="0" smtClean="0"/>
          </a:p>
          <a:p>
            <a:pPr marL="457200" indent="-457200"/>
            <a:endParaRPr lang="en-US" altLang="zh-TW" sz="3000" dirty="0" smtClean="0"/>
          </a:p>
          <a:p>
            <a:pPr marL="759143" lvl="1" indent="-457200"/>
            <a:endParaRPr lang="zh-TW" altLang="en-US" sz="2800" i="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000" dirty="0"/>
              <a:t>諮詢服務</a:t>
            </a:r>
            <a:r>
              <a:rPr lang="zh-TW" altLang="en-US" sz="5000" dirty="0"/>
              <a:t>服務管道</a:t>
            </a:r>
            <a:r>
              <a:rPr lang="zh-TW" altLang="en-US" sz="5000" dirty="0" smtClean="0"/>
              <a:t>與方式</a:t>
            </a:r>
            <a:endParaRPr lang="zh-TW" altLang="en-US" sz="5000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波形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壁窗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2252</Words>
  <Application>Microsoft Office PowerPoint</Application>
  <PresentationFormat>如螢幕大小 (4:3)</PresentationFormat>
  <Paragraphs>459</Paragraphs>
  <Slides>46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46</vt:i4>
      </vt:variant>
    </vt:vector>
  </HeadingPairs>
  <TitlesOfParts>
    <vt:vector size="56" baseType="lpstr">
      <vt:lpstr>Office 佈景主題</vt:lpstr>
      <vt:lpstr>市鎮</vt:lpstr>
      <vt:lpstr>波形</vt:lpstr>
      <vt:lpstr>壁窗</vt:lpstr>
      <vt:lpstr>圖釘</vt:lpstr>
      <vt:lpstr>1_Office 佈景主題</vt:lpstr>
      <vt:lpstr>2_市鎮</vt:lpstr>
      <vt:lpstr>5_Office 佈景主題</vt:lpstr>
      <vt:lpstr>2_Office 佈景主題</vt:lpstr>
      <vt:lpstr>3_Office 佈景主題</vt:lpstr>
      <vt:lpstr>圖書館引導學生自主學習手冊 第叁篇 資源利用(第四、五章)</vt:lpstr>
      <vt:lpstr>自主學習參考手冊第叁篇【資源利用】</vt:lpstr>
      <vt:lpstr>PowerPoint 簡報</vt:lpstr>
      <vt:lpstr>PowerPoint 簡報</vt:lpstr>
      <vt:lpstr>④諮詢服務與利用指導</vt:lpstr>
      <vt:lpstr>4-1 諮詢服務 </vt:lpstr>
      <vt:lpstr>諮詢服務</vt:lpstr>
      <vt:lpstr>諮詢服務晤談通則與技巧</vt:lpstr>
      <vt:lpstr>諮詢服務服務管道與方式</vt:lpstr>
      <vt:lpstr>4-2 認識資訊資源</vt:lpstr>
      <vt:lpstr>認識資訊資源</vt:lpstr>
      <vt:lpstr>PowerPoint 簡報</vt:lpstr>
      <vt:lpstr>4-3 利用指導</vt:lpstr>
      <vt:lpstr>利用指導</vt:lpstr>
      <vt:lpstr>PowerPoint 簡報</vt:lpstr>
      <vt:lpstr>PowerPoint 簡報</vt:lpstr>
      <vt:lpstr>利用指導</vt:lpstr>
      <vt:lpstr>利用指導</vt:lpstr>
      <vt:lpstr>利用指導</vt:lpstr>
      <vt:lpstr>PowerPoint 簡報</vt:lpstr>
      <vt:lpstr>與自主學習的關聯</vt:lpstr>
      <vt:lpstr>家玉的做法分享：</vt:lpstr>
      <vt:lpstr>返回主目錄</vt:lpstr>
      <vt:lpstr>⑤自主學習資源綱要</vt:lpstr>
      <vt:lpstr>PowerPoint 簡報</vt:lpstr>
      <vt:lpstr>PowerPoint 簡報</vt:lpstr>
      <vt:lpstr>PowerPoint 簡報</vt:lpstr>
      <vt:lpstr>PowerPoint 簡報</vt:lpstr>
      <vt:lpstr>PowerPoint 簡報</vt:lpstr>
      <vt:lpstr>自主學習指導細節，第一階段 </vt:lpstr>
      <vt:lpstr>自主學習指導細節，第二階段</vt:lpstr>
      <vt:lpstr>自主學習指導細節，第三階段 </vt:lpstr>
      <vt:lpstr>自主學習能力的培養</vt:lpstr>
      <vt:lpstr>PowerPoint 簡報</vt:lpstr>
      <vt:lpstr>PowerPoint 簡報</vt:lpstr>
      <vt:lpstr>5-2專題資源查找</vt:lpstr>
      <vt:lpstr>5-2專題資源查找</vt:lpstr>
      <vt:lpstr>5-2專題資源查找</vt:lpstr>
      <vt:lpstr>5-3 學習策略運用</vt:lpstr>
      <vt:lpstr>5-3 學習策略運用</vt:lpstr>
      <vt:lpstr>5-4 學習進度調整</vt:lpstr>
      <vt:lpstr>學習進度調整(學習歷程評估)</vt:lpstr>
      <vt:lpstr>5-5 學習成果發表</vt:lpstr>
      <vt:lpstr>5-5 學習成果發表</vt:lpstr>
      <vt:lpstr>返回主目錄？</vt:lpstr>
      <vt:lpstr>謝謝聆聽 把握作者在現場哦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2018-10-06T10:01:38Z</dcterms:created>
  <dcterms:modified xsi:type="dcterms:W3CDTF">2018-10-31T01:01:53Z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